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56" r:id="rId2"/>
  </p:sldIdLst>
  <p:sldSz cx="6858000" cy="9906000" type="A4"/>
  <p:notesSz cx="6888163" cy="100187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 showGuides="1">
      <p:cViewPr varScale="1">
        <p:scale>
          <a:sx n="94" d="100"/>
          <a:sy n="94" d="100"/>
        </p:scale>
        <p:origin x="1012" y="7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2FA6A6-57ED-0889-32BD-BAA47AC7DA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BD20786-9C04-E4EB-8354-753138FA34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05477E-D057-A477-1935-E1B30C2F4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92575-3207-46D4-9304-3C8C696B268B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64E2BD-FF13-97A2-4510-0CDC199A7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F3F4CD-90F3-6D51-7A9C-99BD820EA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E633-08B5-4AAE-85A2-A13E83F0CB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831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13E448-B619-8A10-EFBF-4B190B76E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C602A2A-ACE9-76A5-0D6B-C3E78815CF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492994-497A-2291-EE03-60782C5F8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92575-3207-46D4-9304-3C8C696B268B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A5E89F-1EC0-8DC8-FC4A-C00E0CD19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9E3796-A1D9-7025-1E03-0A8D95901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E633-08B5-4AAE-85A2-A13E83F0CB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010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A4F6B63-A6B4-C4A8-B5F5-B8DB13BBF9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FEFEB18-0701-5745-E1BD-34F051BBBE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1E9F4-8B3A-1828-D22F-AA219070A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92575-3207-46D4-9304-3C8C696B268B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B46B80-4571-B6CA-8959-4DC2F85A4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A1AA19-153B-5E76-D278-D4D91032B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E633-08B5-4AAE-85A2-A13E83F0CB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74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9DE7AD-EB5B-C01E-26C8-0083E607E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63ABC9-08BD-BA75-B4A7-F0E45122BC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AEAB79-9C95-6259-B9A5-39A9E73C5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92575-3207-46D4-9304-3C8C696B268B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92EF5C-6911-E952-4546-5C8E90AE2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7F9E29-FF57-2B27-6608-9BAA3D24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E633-08B5-4AAE-85A2-A13E83F0CB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27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90F06-08DE-8673-9240-29E439E8E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295CAA3-C421-BA56-36EF-AC92DBB20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8DA7F3-EFCD-7A46-9F7B-27A48ACA1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92575-3207-46D4-9304-3C8C696B268B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054142-21B4-9712-D444-AD245B8F2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E0033E-36CE-D312-68E1-7339DD8A7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E633-08B5-4AAE-85A2-A13E83F0CB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1824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E1C01A-D7B2-D42A-1EA6-E715A0BB6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AE70F0-5911-2453-4A2E-4E95A4DF93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67AA819-823B-219A-F3C9-7740FCEE96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37155E5-49B1-6940-CFD3-C83196341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92575-3207-46D4-9304-3C8C696B268B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4FB34AA-FE32-A355-A459-B3F2EF5A8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4CD8AB-3190-D36A-8C6B-2AB54D16C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E633-08B5-4AAE-85A2-A13E83F0CB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8158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3A9E49-BA77-4D68-77BF-FE6D3FAE0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B76789-E03E-AE9C-AA19-E5C896F046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21BDE53-F9B3-3BFD-F508-A6F9F532C5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979D941-8B3B-C78A-CFBD-5F205EC845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6F564B3-A867-FE14-2ADD-B0B509612F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B2EA12B-94CE-2449-25E8-8A7B004E7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92575-3207-46D4-9304-3C8C696B268B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FB69A89-881C-0FE1-1986-98102A58D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3C8A301-1298-4CFC-5BAD-D257BF7EE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E633-08B5-4AAE-85A2-A13E83F0CB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59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C36EA9-085C-BFF7-C2B0-E25C0DECE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6981191-E2E5-AA4E-0DE8-806404B0E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92575-3207-46D4-9304-3C8C696B268B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C7FFA03-A245-6995-E074-64C2BDD68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BAC3132-8157-3B96-F82A-6211CF6EF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E633-08B5-4AAE-85A2-A13E83F0CB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889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2B696D8-7ACE-F7C3-BFB8-906DB0323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92575-3207-46D4-9304-3C8C696B268B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7504260-51EF-AAB0-35C9-DC84AFFE1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D09ECD1-AC9B-06D7-8745-AF318B959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E633-08B5-4AAE-85A2-A13E83F0CB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216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6CC1EB-F0B6-8E52-3D70-073042925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E2F6D9-0CA2-2448-80B6-158617033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F3D9E32-D606-40EC-4957-3E2C5F0D22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F85155C-A0DD-1A5E-896E-12FA340DC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92575-3207-46D4-9304-3C8C696B268B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5ED3E3B-349A-0BEF-A5DC-2F7E22792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2979C01-97C0-9273-FBCD-05CF0610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E633-08B5-4AAE-85A2-A13E83F0CB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066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29DA2F-7F89-4A28-3C20-68C0DF72D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BAE1A87-C7D1-F2A2-63A1-98DD04C0F7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A8F61A9-243C-3DCB-66C1-C7EFD21F61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FC7FD5-6DC4-C1D1-AD3D-34C89EFB5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92575-3207-46D4-9304-3C8C696B268B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40C1608-EBBD-CA12-98E3-E50BF25AF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CC48E61-924B-3AA3-F31D-F0C45FC57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E633-08B5-4AAE-85A2-A13E83F0CB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01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D2347A5-4645-E604-3B19-A62AB22D4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CF3178D-ACAB-435B-FA0B-7FF5C39D4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097F773-0C6D-7A70-8763-738665E7CA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92575-3207-46D4-9304-3C8C696B268B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2CED9D-A0BB-E689-EFE6-2F3ECBFADC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1BD99A-097C-1D43-099E-7E884C0657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AE633-08B5-4AAE-85A2-A13E83F0CB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708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30431596-AD7F-8B0D-ED51-3304FCF099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455972" y="1533693"/>
            <a:ext cx="9661262" cy="6838614"/>
          </a:xfrm>
          <a:prstGeom prst="rect">
            <a:avLst/>
          </a:prstGeom>
        </p:spPr>
      </p:pic>
      <p:sp>
        <p:nvSpPr>
          <p:cNvPr id="4" name="タイトル 3">
            <a:extLst>
              <a:ext uri="{FF2B5EF4-FFF2-40B4-BE49-F238E27FC236}">
                <a16:creationId xmlns:a16="http://schemas.microsoft.com/office/drawing/2014/main" id="{4BD85CFC-E001-A9E4-4799-5D005F2B263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90702" y="498980"/>
            <a:ext cx="5676595" cy="903647"/>
          </a:xfrm>
          <a:ln>
            <a:noFill/>
          </a:ln>
        </p:spPr>
        <p:txBody>
          <a:bodyPr>
            <a:normAutofit/>
          </a:bodyPr>
          <a:lstStyle/>
          <a:p>
            <a:r>
              <a:rPr lang="ja-JP" altLang="en-US" sz="2800" b="1" dirty="0">
                <a:solidFill>
                  <a:schemeClr val="tx2"/>
                </a:solidFill>
              </a:rPr>
              <a:t>第</a:t>
            </a:r>
            <a:r>
              <a:rPr lang="en-US" altLang="ja-JP" sz="2800" b="1" dirty="0">
                <a:solidFill>
                  <a:schemeClr val="tx2"/>
                </a:solidFill>
              </a:rPr>
              <a:t>32</a:t>
            </a:r>
            <a:r>
              <a:rPr lang="ja-JP" altLang="en-US" sz="2800" b="1" dirty="0">
                <a:solidFill>
                  <a:schemeClr val="tx2"/>
                </a:solidFill>
              </a:rPr>
              <a:t>回　ふれあい広場へのお誘い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7951635-BD35-C90C-C658-9106E9B2F421}"/>
              </a:ext>
            </a:extLst>
          </p:cNvPr>
          <p:cNvSpPr txBox="1"/>
          <p:nvPr/>
        </p:nvSpPr>
        <p:spPr>
          <a:xfrm>
            <a:off x="1116101" y="1517107"/>
            <a:ext cx="4625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恒例の「ふれあい広場」が以下で開催され</a:t>
            </a:r>
            <a:endParaRPr kumimoji="1" lang="en-US" altLang="ja-JP" dirty="0"/>
          </a:p>
          <a:p>
            <a:r>
              <a:rPr kumimoji="1" lang="ja-JP" altLang="en-US" dirty="0"/>
              <a:t>ます。皆さまのご参加をお待ちしています。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03A3DFB-C7EA-7338-C1CB-64AA26404058}"/>
              </a:ext>
            </a:extLst>
          </p:cNvPr>
          <p:cNvSpPr txBox="1"/>
          <p:nvPr/>
        </p:nvSpPr>
        <p:spPr>
          <a:xfrm>
            <a:off x="3116349" y="7447876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問い合わせ先：ウサギ組　担任</a:t>
            </a: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3E1474C5-6C5D-FE34-C14B-DE11A31296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5089" y="7885036"/>
            <a:ext cx="823537" cy="818516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8638C396-0383-6067-FF1E-DC0B6D8C6C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5089" y="8763861"/>
            <a:ext cx="823537" cy="818516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3A8DBDC-7291-026A-862C-582818B0C632}"/>
              </a:ext>
            </a:extLst>
          </p:cNvPr>
          <p:cNvSpPr txBox="1"/>
          <p:nvPr/>
        </p:nvSpPr>
        <p:spPr>
          <a:xfrm>
            <a:off x="4533412" y="8046168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オンライン</a:t>
            </a:r>
            <a:endParaRPr kumimoji="1" lang="en-US" altLang="ja-JP" sz="1400" dirty="0"/>
          </a:p>
          <a:p>
            <a:r>
              <a:rPr kumimoji="1" lang="ja-JP" altLang="en-US" sz="1400" dirty="0"/>
              <a:t>問い合わせ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9B097A1-5337-D3AC-C752-ED9C00050D0C}"/>
              </a:ext>
            </a:extLst>
          </p:cNvPr>
          <p:cNvSpPr txBox="1"/>
          <p:nvPr/>
        </p:nvSpPr>
        <p:spPr>
          <a:xfrm>
            <a:off x="4554827" y="8810465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申し込み</a:t>
            </a:r>
            <a:endParaRPr kumimoji="1" lang="en-US" altLang="ja-JP" sz="1400" dirty="0"/>
          </a:p>
          <a:p>
            <a:r>
              <a:rPr lang="ja-JP" altLang="en-US" sz="1400" dirty="0"/>
              <a:t>フォーム</a:t>
            </a:r>
            <a:endParaRPr kumimoji="1" lang="ja-JP" altLang="en-US" sz="1400" dirty="0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20E269A7-B437-A738-FB32-85F270D2CE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59" y="8190734"/>
            <a:ext cx="2695654" cy="131844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6467F397-59EA-F1B3-4692-9674A37794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3265">
            <a:off x="-108746" y="2103492"/>
            <a:ext cx="6450188" cy="4837641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ED25359-7B90-14F0-70A7-5F676DF4F723}"/>
              </a:ext>
            </a:extLst>
          </p:cNvPr>
          <p:cNvSpPr txBox="1"/>
          <p:nvPr/>
        </p:nvSpPr>
        <p:spPr>
          <a:xfrm>
            <a:off x="1413062" y="3983504"/>
            <a:ext cx="403187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日時：５月１８日（日）</a:t>
            </a:r>
            <a:endParaRPr kumimoji="1" lang="en-US" altLang="ja-JP" sz="2000" dirty="0"/>
          </a:p>
          <a:p>
            <a:r>
              <a:rPr lang="ja-JP" altLang="en-US" sz="2000" dirty="0"/>
              <a:t>　　　午前１１時から午後１時</a:t>
            </a:r>
            <a:endParaRPr lang="en-US" altLang="ja-JP" sz="2000" dirty="0"/>
          </a:p>
          <a:p>
            <a:endParaRPr lang="en-US" altLang="ja-JP" sz="2000" dirty="0"/>
          </a:p>
          <a:p>
            <a:r>
              <a:rPr lang="ja-JP" altLang="en-US" sz="2000" dirty="0"/>
              <a:t>場所：城山保育年　園庭</a:t>
            </a:r>
            <a:endParaRPr lang="en-US" altLang="ja-JP" sz="2000" dirty="0"/>
          </a:p>
          <a:p>
            <a:endParaRPr lang="en-US" altLang="ja-JP" sz="2000" dirty="0"/>
          </a:p>
          <a:p>
            <a:r>
              <a:rPr lang="ja-JP" altLang="en-US" sz="2000" dirty="0"/>
              <a:t>持ち物：おしぼり、軽食、飲み物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14363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Meiryo UI"/>
        <a:ea typeface="メイリオ"/>
        <a:cs typeface=""/>
      </a:majorFont>
      <a:minorFont>
        <a:latin typeface="Meiryo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63</Words>
  <Application>Microsoft Office PowerPoint</Application>
  <PresentationFormat>A4 210 x 297 mm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Meiryo UI</vt:lpstr>
      <vt:lpstr>Arial</vt:lpstr>
      <vt:lpstr>Office テーマ</vt:lpstr>
      <vt:lpstr>第32回　ふれあい広場へのお誘い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実習１５（完成）</dc:title>
  <dc:creator>Step by Step</dc:creator>
  <cp:lastModifiedBy>Step by Step</cp:lastModifiedBy>
  <cp:revision>4</cp:revision>
  <cp:lastPrinted>2022-09-25T08:58:12Z</cp:lastPrinted>
  <dcterms:created xsi:type="dcterms:W3CDTF">2022-09-25T07:53:26Z</dcterms:created>
  <dcterms:modified xsi:type="dcterms:W3CDTF">2023-01-04T00:14:44Z</dcterms:modified>
</cp:coreProperties>
</file>