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20" r:id="rId1"/>
  </p:sldMasterIdLst>
  <p:notesMasterIdLst>
    <p:notesMasterId r:id="rId6"/>
  </p:notesMasterIdLst>
  <p:sldIdLst>
    <p:sldId id="256" r:id="rId2"/>
    <p:sldId id="259" r:id="rId3"/>
    <p:sldId id="257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8244" autoAdjust="0"/>
  </p:normalViewPr>
  <p:slideViewPr>
    <p:cSldViewPr snapToGrid="0">
      <p:cViewPr varScale="1">
        <p:scale>
          <a:sx n="72" d="100"/>
          <a:sy n="72" d="100"/>
        </p:scale>
        <p:origin x="28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F32D72-7FEC-4E71-AAFC-639BD05B75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0DB9CDF-1900-4252-A00C-2C83A2C8117B}">
      <dgm:prSet/>
      <dgm:spPr/>
      <dgm:t>
        <a:bodyPr/>
        <a:lstStyle/>
        <a:p>
          <a:r>
            <a:rPr kumimoji="1" lang="ja-JP" baseline="0"/>
            <a:t>保育学科・食物学科合同の企画</a:t>
          </a:r>
          <a:endParaRPr lang="ja-JP"/>
        </a:p>
      </dgm:t>
    </dgm:pt>
    <dgm:pt modelId="{DDEE1AA8-3EF9-4CD1-AC91-EC62387A5A9A}" type="parTrans" cxnId="{56870191-86C9-4AD1-B204-C8C33A3D133B}">
      <dgm:prSet/>
      <dgm:spPr/>
      <dgm:t>
        <a:bodyPr/>
        <a:lstStyle/>
        <a:p>
          <a:endParaRPr kumimoji="1" lang="ja-JP" altLang="en-US"/>
        </a:p>
      </dgm:t>
    </dgm:pt>
    <dgm:pt modelId="{60930027-F5B6-4224-91AA-CA6E8ED720BC}" type="sibTrans" cxnId="{56870191-86C9-4AD1-B204-C8C33A3D133B}">
      <dgm:prSet/>
      <dgm:spPr/>
      <dgm:t>
        <a:bodyPr/>
        <a:lstStyle/>
        <a:p>
          <a:endParaRPr kumimoji="1" lang="ja-JP" altLang="en-US"/>
        </a:p>
      </dgm:t>
    </dgm:pt>
    <dgm:pt modelId="{17A1FF33-FA46-4E4A-ACCA-9628B55EED5C}">
      <dgm:prSet/>
      <dgm:spPr/>
      <dgm:t>
        <a:bodyPr/>
        <a:lstStyle/>
        <a:p>
          <a:r>
            <a:rPr kumimoji="1" lang="ja-JP" baseline="0"/>
            <a:t>幼稚園生対象の「ふれあい広場」の開催</a:t>
          </a:r>
          <a:endParaRPr lang="ja-JP"/>
        </a:p>
      </dgm:t>
    </dgm:pt>
    <dgm:pt modelId="{E9446FEF-E685-4F9C-B182-68BCC5DE3C77}" type="parTrans" cxnId="{D21BBB95-9861-4BA9-926A-B9DC6C6BE611}">
      <dgm:prSet/>
      <dgm:spPr/>
      <dgm:t>
        <a:bodyPr/>
        <a:lstStyle/>
        <a:p>
          <a:endParaRPr kumimoji="1" lang="ja-JP" altLang="en-US"/>
        </a:p>
      </dgm:t>
    </dgm:pt>
    <dgm:pt modelId="{FD78BF5F-B8E0-412C-9FCD-32E2A7C61F3D}" type="sibTrans" cxnId="{D21BBB95-9861-4BA9-926A-B9DC6C6BE611}">
      <dgm:prSet/>
      <dgm:spPr/>
      <dgm:t>
        <a:bodyPr/>
        <a:lstStyle/>
        <a:p>
          <a:endParaRPr kumimoji="1" lang="ja-JP" altLang="en-US"/>
        </a:p>
      </dgm:t>
    </dgm:pt>
    <dgm:pt modelId="{66502DFB-A8C5-4BAE-92ED-78969057F2AD}">
      <dgm:prSet/>
      <dgm:spPr/>
      <dgm:t>
        <a:bodyPr/>
        <a:lstStyle/>
        <a:p>
          <a:r>
            <a:rPr kumimoji="1" lang="ja-JP" baseline="0"/>
            <a:t>今回のテーマは、以下</a:t>
          </a:r>
          <a:endParaRPr lang="ja-JP"/>
        </a:p>
      </dgm:t>
    </dgm:pt>
    <dgm:pt modelId="{22D8BBE6-D4F4-47E7-BA9F-0632E6815FA0}" type="parTrans" cxnId="{A3A19061-DF3A-4979-8F7E-2A3F0FACF746}">
      <dgm:prSet/>
      <dgm:spPr/>
      <dgm:t>
        <a:bodyPr/>
        <a:lstStyle/>
        <a:p>
          <a:endParaRPr kumimoji="1" lang="ja-JP" altLang="en-US"/>
        </a:p>
      </dgm:t>
    </dgm:pt>
    <dgm:pt modelId="{4B964C09-F9A4-4BF9-AE86-FEFD4C53FE05}" type="sibTrans" cxnId="{A3A19061-DF3A-4979-8F7E-2A3F0FACF746}">
      <dgm:prSet/>
      <dgm:spPr/>
      <dgm:t>
        <a:bodyPr/>
        <a:lstStyle/>
        <a:p>
          <a:endParaRPr kumimoji="1" lang="ja-JP" altLang="en-US"/>
        </a:p>
      </dgm:t>
    </dgm:pt>
    <dgm:pt modelId="{706A877E-DADA-4F55-A435-E321899833DC}">
      <dgm:prSet/>
      <dgm:spPr/>
      <dgm:t>
        <a:bodyPr/>
        <a:lstStyle/>
        <a:p>
          <a:r>
            <a:rPr kumimoji="1" lang="ja-JP" i="1" baseline="0"/>
            <a:t>保育学科	お遊戯大会</a:t>
          </a:r>
          <a:endParaRPr lang="ja-JP"/>
        </a:p>
      </dgm:t>
    </dgm:pt>
    <dgm:pt modelId="{18C1793A-EBBB-4859-A267-5BB4A6362E7E}" type="parTrans" cxnId="{D3939BEC-1FC3-4A95-A536-7502D47D5FBC}">
      <dgm:prSet/>
      <dgm:spPr/>
      <dgm:t>
        <a:bodyPr/>
        <a:lstStyle/>
        <a:p>
          <a:endParaRPr kumimoji="1" lang="ja-JP" altLang="en-US"/>
        </a:p>
      </dgm:t>
    </dgm:pt>
    <dgm:pt modelId="{5CD04550-639D-48BA-94BD-BAC06AD4B7B7}" type="sibTrans" cxnId="{D3939BEC-1FC3-4A95-A536-7502D47D5FBC}">
      <dgm:prSet/>
      <dgm:spPr/>
      <dgm:t>
        <a:bodyPr/>
        <a:lstStyle/>
        <a:p>
          <a:endParaRPr kumimoji="1" lang="ja-JP" altLang="en-US"/>
        </a:p>
      </dgm:t>
    </dgm:pt>
    <dgm:pt modelId="{9C3C25B8-78D6-4E29-9018-FB9C87FCF100}">
      <dgm:prSet/>
      <dgm:spPr/>
      <dgm:t>
        <a:bodyPr/>
        <a:lstStyle/>
        <a:p>
          <a:r>
            <a:rPr kumimoji="1" lang="ja-JP" i="1" baseline="0"/>
            <a:t>食物学科	餅つき大会</a:t>
          </a:r>
          <a:endParaRPr lang="ja-JP"/>
        </a:p>
      </dgm:t>
    </dgm:pt>
    <dgm:pt modelId="{A2E06817-26AF-4712-9FAC-A6EDCF426E1D}" type="parTrans" cxnId="{9BBC0D15-8651-4467-9057-93DCD145F450}">
      <dgm:prSet/>
      <dgm:spPr/>
      <dgm:t>
        <a:bodyPr/>
        <a:lstStyle/>
        <a:p>
          <a:endParaRPr kumimoji="1" lang="ja-JP" altLang="en-US"/>
        </a:p>
      </dgm:t>
    </dgm:pt>
    <dgm:pt modelId="{9E2D82CF-1AB9-4A73-81BD-719C10BACC70}" type="sibTrans" cxnId="{9BBC0D15-8651-4467-9057-93DCD145F450}">
      <dgm:prSet/>
      <dgm:spPr/>
      <dgm:t>
        <a:bodyPr/>
        <a:lstStyle/>
        <a:p>
          <a:endParaRPr kumimoji="1" lang="ja-JP" altLang="en-US"/>
        </a:p>
      </dgm:t>
    </dgm:pt>
    <dgm:pt modelId="{556A4010-7812-4703-BF67-8A492EB38F7F}" type="pres">
      <dgm:prSet presAssocID="{CAF32D72-7FEC-4E71-AAFC-639BD05B7578}" presName="linear" presStyleCnt="0">
        <dgm:presLayoutVars>
          <dgm:dir/>
          <dgm:animLvl val="lvl"/>
          <dgm:resizeHandles val="exact"/>
        </dgm:presLayoutVars>
      </dgm:prSet>
      <dgm:spPr/>
    </dgm:pt>
    <dgm:pt modelId="{97D987AD-0B68-4692-99FB-956BC638A5A3}" type="pres">
      <dgm:prSet presAssocID="{60DB9CDF-1900-4252-A00C-2C83A2C8117B}" presName="parentLin" presStyleCnt="0"/>
      <dgm:spPr/>
    </dgm:pt>
    <dgm:pt modelId="{1E1158F6-5525-48AE-99EA-481646735308}" type="pres">
      <dgm:prSet presAssocID="{60DB9CDF-1900-4252-A00C-2C83A2C8117B}" presName="parentLeftMargin" presStyleLbl="node1" presStyleIdx="0" presStyleCnt="3"/>
      <dgm:spPr/>
    </dgm:pt>
    <dgm:pt modelId="{6DDF637B-E549-4FB4-B092-C11B94CE0227}" type="pres">
      <dgm:prSet presAssocID="{60DB9CDF-1900-4252-A00C-2C83A2C811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E31719A-3593-4EFF-B4E3-E4ADCC8F2AB6}" type="pres">
      <dgm:prSet presAssocID="{60DB9CDF-1900-4252-A00C-2C83A2C8117B}" presName="negativeSpace" presStyleCnt="0"/>
      <dgm:spPr/>
    </dgm:pt>
    <dgm:pt modelId="{2C61A726-3024-4BB0-B612-4C5DD47D6C8B}" type="pres">
      <dgm:prSet presAssocID="{60DB9CDF-1900-4252-A00C-2C83A2C8117B}" presName="childText" presStyleLbl="conFgAcc1" presStyleIdx="0" presStyleCnt="3">
        <dgm:presLayoutVars>
          <dgm:bulletEnabled val="1"/>
        </dgm:presLayoutVars>
      </dgm:prSet>
      <dgm:spPr/>
    </dgm:pt>
    <dgm:pt modelId="{330B99BE-209B-4DF6-B61A-5B6D1FAFAC80}" type="pres">
      <dgm:prSet presAssocID="{60930027-F5B6-4224-91AA-CA6E8ED720BC}" presName="spaceBetweenRectangles" presStyleCnt="0"/>
      <dgm:spPr/>
    </dgm:pt>
    <dgm:pt modelId="{3306FDBE-AC1D-4660-9EA0-9291B29FDE0C}" type="pres">
      <dgm:prSet presAssocID="{17A1FF33-FA46-4E4A-ACCA-9628B55EED5C}" presName="parentLin" presStyleCnt="0"/>
      <dgm:spPr/>
    </dgm:pt>
    <dgm:pt modelId="{62E4F89B-D837-4978-A8AF-B78D118CD605}" type="pres">
      <dgm:prSet presAssocID="{17A1FF33-FA46-4E4A-ACCA-9628B55EED5C}" presName="parentLeftMargin" presStyleLbl="node1" presStyleIdx="0" presStyleCnt="3"/>
      <dgm:spPr/>
    </dgm:pt>
    <dgm:pt modelId="{98279D68-8634-4C7E-BA5A-9DD73BC692E0}" type="pres">
      <dgm:prSet presAssocID="{17A1FF33-FA46-4E4A-ACCA-9628B55EED5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3FFBBE6-A0E2-48A9-B2B2-EF1CFA6F580F}" type="pres">
      <dgm:prSet presAssocID="{17A1FF33-FA46-4E4A-ACCA-9628B55EED5C}" presName="negativeSpace" presStyleCnt="0"/>
      <dgm:spPr/>
    </dgm:pt>
    <dgm:pt modelId="{18C4DBBB-9E2F-49F6-8CEB-661BC3AD4CF5}" type="pres">
      <dgm:prSet presAssocID="{17A1FF33-FA46-4E4A-ACCA-9628B55EED5C}" presName="childText" presStyleLbl="conFgAcc1" presStyleIdx="1" presStyleCnt="3">
        <dgm:presLayoutVars>
          <dgm:bulletEnabled val="1"/>
        </dgm:presLayoutVars>
      </dgm:prSet>
      <dgm:spPr/>
    </dgm:pt>
    <dgm:pt modelId="{8536D3A8-1F9C-444E-B67C-5D8119B6F230}" type="pres">
      <dgm:prSet presAssocID="{FD78BF5F-B8E0-412C-9FCD-32E2A7C61F3D}" presName="spaceBetweenRectangles" presStyleCnt="0"/>
      <dgm:spPr/>
    </dgm:pt>
    <dgm:pt modelId="{36EC549D-C1B3-46E2-9813-2FD47D97B744}" type="pres">
      <dgm:prSet presAssocID="{66502DFB-A8C5-4BAE-92ED-78969057F2AD}" presName="parentLin" presStyleCnt="0"/>
      <dgm:spPr/>
    </dgm:pt>
    <dgm:pt modelId="{029558F9-8400-45F3-B847-739583F56B20}" type="pres">
      <dgm:prSet presAssocID="{66502DFB-A8C5-4BAE-92ED-78969057F2AD}" presName="parentLeftMargin" presStyleLbl="node1" presStyleIdx="1" presStyleCnt="3"/>
      <dgm:spPr/>
    </dgm:pt>
    <dgm:pt modelId="{2589F2BF-ECDD-4B91-9982-5B1153BF887B}" type="pres">
      <dgm:prSet presAssocID="{66502DFB-A8C5-4BAE-92ED-78969057F2A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8CF8745-5336-4459-ABF3-40A1B1EA264E}" type="pres">
      <dgm:prSet presAssocID="{66502DFB-A8C5-4BAE-92ED-78969057F2AD}" presName="negativeSpace" presStyleCnt="0"/>
      <dgm:spPr/>
    </dgm:pt>
    <dgm:pt modelId="{FD58D6D7-FC8E-411B-BBFF-2D928A42C109}" type="pres">
      <dgm:prSet presAssocID="{66502DFB-A8C5-4BAE-92ED-78969057F2A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4EA204-7DDE-474C-ACA7-1EE1EB1A4DBD}" type="presOf" srcId="{66502DFB-A8C5-4BAE-92ED-78969057F2AD}" destId="{2589F2BF-ECDD-4B91-9982-5B1153BF887B}" srcOrd="1" destOrd="0" presId="urn:microsoft.com/office/officeart/2005/8/layout/list1"/>
    <dgm:cxn modelId="{341B840F-D6BD-4F68-A788-1F98F83EEEC8}" type="presOf" srcId="{17A1FF33-FA46-4E4A-ACCA-9628B55EED5C}" destId="{62E4F89B-D837-4978-A8AF-B78D118CD605}" srcOrd="0" destOrd="0" presId="urn:microsoft.com/office/officeart/2005/8/layout/list1"/>
    <dgm:cxn modelId="{9BBC0D15-8651-4467-9057-93DCD145F450}" srcId="{66502DFB-A8C5-4BAE-92ED-78969057F2AD}" destId="{9C3C25B8-78D6-4E29-9018-FB9C87FCF100}" srcOrd="1" destOrd="0" parTransId="{A2E06817-26AF-4712-9FAC-A6EDCF426E1D}" sibTransId="{9E2D82CF-1AB9-4A73-81BD-719C10BACC70}"/>
    <dgm:cxn modelId="{5815AF37-31A3-4754-B78D-51E0316F9A98}" type="presOf" srcId="{17A1FF33-FA46-4E4A-ACCA-9628B55EED5C}" destId="{98279D68-8634-4C7E-BA5A-9DD73BC692E0}" srcOrd="1" destOrd="0" presId="urn:microsoft.com/office/officeart/2005/8/layout/list1"/>
    <dgm:cxn modelId="{A3A19061-DF3A-4979-8F7E-2A3F0FACF746}" srcId="{CAF32D72-7FEC-4E71-AAFC-639BD05B7578}" destId="{66502DFB-A8C5-4BAE-92ED-78969057F2AD}" srcOrd="2" destOrd="0" parTransId="{22D8BBE6-D4F4-47E7-BA9F-0632E6815FA0}" sibTransId="{4B964C09-F9A4-4BF9-AE86-FEFD4C53FE05}"/>
    <dgm:cxn modelId="{2F77874E-9BDA-4560-8A64-F74A3CC92BF9}" type="presOf" srcId="{66502DFB-A8C5-4BAE-92ED-78969057F2AD}" destId="{029558F9-8400-45F3-B847-739583F56B20}" srcOrd="0" destOrd="0" presId="urn:microsoft.com/office/officeart/2005/8/layout/list1"/>
    <dgm:cxn modelId="{D334BE51-E772-4DED-9418-394DAA1B10F7}" type="presOf" srcId="{706A877E-DADA-4F55-A435-E321899833DC}" destId="{FD58D6D7-FC8E-411B-BBFF-2D928A42C109}" srcOrd="0" destOrd="0" presId="urn:microsoft.com/office/officeart/2005/8/layout/list1"/>
    <dgm:cxn modelId="{B5C82278-BDBE-4A90-8A55-3F7D9EF0B1C2}" type="presOf" srcId="{9C3C25B8-78D6-4E29-9018-FB9C87FCF100}" destId="{FD58D6D7-FC8E-411B-BBFF-2D928A42C109}" srcOrd="0" destOrd="1" presId="urn:microsoft.com/office/officeart/2005/8/layout/list1"/>
    <dgm:cxn modelId="{16C5918C-D6E9-464B-8C73-18A7ADD92002}" type="presOf" srcId="{CAF32D72-7FEC-4E71-AAFC-639BD05B7578}" destId="{556A4010-7812-4703-BF67-8A492EB38F7F}" srcOrd="0" destOrd="0" presId="urn:microsoft.com/office/officeart/2005/8/layout/list1"/>
    <dgm:cxn modelId="{56870191-86C9-4AD1-B204-C8C33A3D133B}" srcId="{CAF32D72-7FEC-4E71-AAFC-639BD05B7578}" destId="{60DB9CDF-1900-4252-A00C-2C83A2C8117B}" srcOrd="0" destOrd="0" parTransId="{DDEE1AA8-3EF9-4CD1-AC91-EC62387A5A9A}" sibTransId="{60930027-F5B6-4224-91AA-CA6E8ED720BC}"/>
    <dgm:cxn modelId="{D21BBB95-9861-4BA9-926A-B9DC6C6BE611}" srcId="{CAF32D72-7FEC-4E71-AAFC-639BD05B7578}" destId="{17A1FF33-FA46-4E4A-ACCA-9628B55EED5C}" srcOrd="1" destOrd="0" parTransId="{E9446FEF-E685-4F9C-B182-68BCC5DE3C77}" sibTransId="{FD78BF5F-B8E0-412C-9FCD-32E2A7C61F3D}"/>
    <dgm:cxn modelId="{93F518E9-9A34-4434-8E0E-2ABDF4C551D5}" type="presOf" srcId="{60DB9CDF-1900-4252-A00C-2C83A2C8117B}" destId="{1E1158F6-5525-48AE-99EA-481646735308}" srcOrd="0" destOrd="0" presId="urn:microsoft.com/office/officeart/2005/8/layout/list1"/>
    <dgm:cxn modelId="{D3939BEC-1FC3-4A95-A536-7502D47D5FBC}" srcId="{66502DFB-A8C5-4BAE-92ED-78969057F2AD}" destId="{706A877E-DADA-4F55-A435-E321899833DC}" srcOrd="0" destOrd="0" parTransId="{18C1793A-EBBB-4859-A267-5BB4A6362E7E}" sibTransId="{5CD04550-639D-48BA-94BD-BAC06AD4B7B7}"/>
    <dgm:cxn modelId="{1399CEEF-EF22-41EE-86D5-84D491C29638}" type="presOf" srcId="{60DB9CDF-1900-4252-A00C-2C83A2C8117B}" destId="{6DDF637B-E549-4FB4-B092-C11B94CE0227}" srcOrd="1" destOrd="0" presId="urn:microsoft.com/office/officeart/2005/8/layout/list1"/>
    <dgm:cxn modelId="{BF26495E-A952-444F-9D62-71917AEB8CA2}" type="presParOf" srcId="{556A4010-7812-4703-BF67-8A492EB38F7F}" destId="{97D987AD-0B68-4692-99FB-956BC638A5A3}" srcOrd="0" destOrd="0" presId="urn:microsoft.com/office/officeart/2005/8/layout/list1"/>
    <dgm:cxn modelId="{FFA59BB0-F01E-42B7-A4F6-B49350FF87D9}" type="presParOf" srcId="{97D987AD-0B68-4692-99FB-956BC638A5A3}" destId="{1E1158F6-5525-48AE-99EA-481646735308}" srcOrd="0" destOrd="0" presId="urn:microsoft.com/office/officeart/2005/8/layout/list1"/>
    <dgm:cxn modelId="{F0AAB87A-84D0-492D-91E6-C08DC53F72EA}" type="presParOf" srcId="{97D987AD-0B68-4692-99FB-956BC638A5A3}" destId="{6DDF637B-E549-4FB4-B092-C11B94CE0227}" srcOrd="1" destOrd="0" presId="urn:microsoft.com/office/officeart/2005/8/layout/list1"/>
    <dgm:cxn modelId="{BFD4D3CF-8581-41E0-B704-B4EAAE7CEC58}" type="presParOf" srcId="{556A4010-7812-4703-BF67-8A492EB38F7F}" destId="{9E31719A-3593-4EFF-B4E3-E4ADCC8F2AB6}" srcOrd="1" destOrd="0" presId="urn:microsoft.com/office/officeart/2005/8/layout/list1"/>
    <dgm:cxn modelId="{354E3B70-9313-4EE2-AAFB-14AEDCB82335}" type="presParOf" srcId="{556A4010-7812-4703-BF67-8A492EB38F7F}" destId="{2C61A726-3024-4BB0-B612-4C5DD47D6C8B}" srcOrd="2" destOrd="0" presId="urn:microsoft.com/office/officeart/2005/8/layout/list1"/>
    <dgm:cxn modelId="{67E3633A-266A-432A-A6BC-5EAB4C75F961}" type="presParOf" srcId="{556A4010-7812-4703-BF67-8A492EB38F7F}" destId="{330B99BE-209B-4DF6-B61A-5B6D1FAFAC80}" srcOrd="3" destOrd="0" presId="urn:microsoft.com/office/officeart/2005/8/layout/list1"/>
    <dgm:cxn modelId="{773E539F-9867-4E64-8DF7-980ACD48FCF6}" type="presParOf" srcId="{556A4010-7812-4703-BF67-8A492EB38F7F}" destId="{3306FDBE-AC1D-4660-9EA0-9291B29FDE0C}" srcOrd="4" destOrd="0" presId="urn:microsoft.com/office/officeart/2005/8/layout/list1"/>
    <dgm:cxn modelId="{7FB595CE-9CF3-492E-9AC3-C7F245497B62}" type="presParOf" srcId="{3306FDBE-AC1D-4660-9EA0-9291B29FDE0C}" destId="{62E4F89B-D837-4978-A8AF-B78D118CD605}" srcOrd="0" destOrd="0" presId="urn:microsoft.com/office/officeart/2005/8/layout/list1"/>
    <dgm:cxn modelId="{04E58345-BCEE-4264-90D2-0C9B8DFFAC01}" type="presParOf" srcId="{3306FDBE-AC1D-4660-9EA0-9291B29FDE0C}" destId="{98279D68-8634-4C7E-BA5A-9DD73BC692E0}" srcOrd="1" destOrd="0" presId="urn:microsoft.com/office/officeart/2005/8/layout/list1"/>
    <dgm:cxn modelId="{BFDD85F4-1EEC-47F1-AF65-AAE798726F63}" type="presParOf" srcId="{556A4010-7812-4703-BF67-8A492EB38F7F}" destId="{13FFBBE6-A0E2-48A9-B2B2-EF1CFA6F580F}" srcOrd="5" destOrd="0" presId="urn:microsoft.com/office/officeart/2005/8/layout/list1"/>
    <dgm:cxn modelId="{68CC5E7D-8730-4C80-AA67-3435CE04C3E4}" type="presParOf" srcId="{556A4010-7812-4703-BF67-8A492EB38F7F}" destId="{18C4DBBB-9E2F-49F6-8CEB-661BC3AD4CF5}" srcOrd="6" destOrd="0" presId="urn:microsoft.com/office/officeart/2005/8/layout/list1"/>
    <dgm:cxn modelId="{389139F7-64EE-4D0F-9634-A7200313FD82}" type="presParOf" srcId="{556A4010-7812-4703-BF67-8A492EB38F7F}" destId="{8536D3A8-1F9C-444E-B67C-5D8119B6F230}" srcOrd="7" destOrd="0" presId="urn:microsoft.com/office/officeart/2005/8/layout/list1"/>
    <dgm:cxn modelId="{2296E317-587B-4E90-9EAF-DD3D99C92F88}" type="presParOf" srcId="{556A4010-7812-4703-BF67-8A492EB38F7F}" destId="{36EC549D-C1B3-46E2-9813-2FD47D97B744}" srcOrd="8" destOrd="0" presId="urn:microsoft.com/office/officeart/2005/8/layout/list1"/>
    <dgm:cxn modelId="{D804DB78-CEC1-407E-9DB4-6002040C6BB7}" type="presParOf" srcId="{36EC549D-C1B3-46E2-9813-2FD47D97B744}" destId="{029558F9-8400-45F3-B847-739583F56B20}" srcOrd="0" destOrd="0" presId="urn:microsoft.com/office/officeart/2005/8/layout/list1"/>
    <dgm:cxn modelId="{B93EF74C-039A-4363-B279-702FB4C49CC6}" type="presParOf" srcId="{36EC549D-C1B3-46E2-9813-2FD47D97B744}" destId="{2589F2BF-ECDD-4B91-9982-5B1153BF887B}" srcOrd="1" destOrd="0" presId="urn:microsoft.com/office/officeart/2005/8/layout/list1"/>
    <dgm:cxn modelId="{97DF0108-F351-48DE-9295-E476874ECC98}" type="presParOf" srcId="{556A4010-7812-4703-BF67-8A492EB38F7F}" destId="{78CF8745-5336-4459-ABF3-40A1B1EA264E}" srcOrd="9" destOrd="0" presId="urn:microsoft.com/office/officeart/2005/8/layout/list1"/>
    <dgm:cxn modelId="{7D7CDC7D-BD8F-49D3-9EAA-5E58947F167C}" type="presParOf" srcId="{556A4010-7812-4703-BF67-8A492EB38F7F}" destId="{FD58D6D7-FC8E-411B-BBFF-2D928A42C10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61A726-3024-4BB0-B612-4C5DD47D6C8B}">
      <dsp:nvSpPr>
        <dsp:cNvPr id="0" name=""/>
        <dsp:cNvSpPr/>
      </dsp:nvSpPr>
      <dsp:spPr>
        <a:xfrm>
          <a:off x="0" y="335917"/>
          <a:ext cx="9601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DF637B-E549-4FB4-B092-C11B94CE0227}">
      <dsp:nvSpPr>
        <dsp:cNvPr id="0" name=""/>
        <dsp:cNvSpPr/>
      </dsp:nvSpPr>
      <dsp:spPr>
        <a:xfrm>
          <a:off x="480060" y="55477"/>
          <a:ext cx="67208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baseline="0"/>
            <a:t>保育学科・食物学科合同の企画</a:t>
          </a:r>
          <a:endParaRPr lang="ja-JP" sz="1900" kern="1200"/>
        </a:p>
      </dsp:txBody>
      <dsp:txXfrm>
        <a:off x="507440" y="82857"/>
        <a:ext cx="6666080" cy="506120"/>
      </dsp:txXfrm>
    </dsp:sp>
    <dsp:sp modelId="{18C4DBBB-9E2F-49F6-8CEB-661BC3AD4CF5}">
      <dsp:nvSpPr>
        <dsp:cNvPr id="0" name=""/>
        <dsp:cNvSpPr/>
      </dsp:nvSpPr>
      <dsp:spPr>
        <a:xfrm>
          <a:off x="0" y="1197757"/>
          <a:ext cx="9601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279D68-8634-4C7E-BA5A-9DD73BC692E0}">
      <dsp:nvSpPr>
        <dsp:cNvPr id="0" name=""/>
        <dsp:cNvSpPr/>
      </dsp:nvSpPr>
      <dsp:spPr>
        <a:xfrm>
          <a:off x="480060" y="917317"/>
          <a:ext cx="67208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baseline="0"/>
            <a:t>幼稚園生対象の「ふれあい広場」の開催</a:t>
          </a:r>
          <a:endParaRPr lang="ja-JP" sz="1900" kern="1200"/>
        </a:p>
      </dsp:txBody>
      <dsp:txXfrm>
        <a:off x="507440" y="944697"/>
        <a:ext cx="6666080" cy="506120"/>
      </dsp:txXfrm>
    </dsp:sp>
    <dsp:sp modelId="{FD58D6D7-FC8E-411B-BBFF-2D928A42C109}">
      <dsp:nvSpPr>
        <dsp:cNvPr id="0" name=""/>
        <dsp:cNvSpPr/>
      </dsp:nvSpPr>
      <dsp:spPr>
        <a:xfrm>
          <a:off x="0" y="2059597"/>
          <a:ext cx="9601200" cy="1466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60" tIns="395732" rIns="74516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900" i="1" kern="1200" baseline="0"/>
            <a:t>保育学科	お遊戯大会</a:t>
          </a:r>
          <a:endParaRPr lang="ja-JP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900" i="1" kern="1200" baseline="0"/>
            <a:t>食物学科	餅つき大会</a:t>
          </a:r>
          <a:endParaRPr lang="ja-JP" sz="1900" kern="1200"/>
        </a:p>
      </dsp:txBody>
      <dsp:txXfrm>
        <a:off x="0" y="2059597"/>
        <a:ext cx="9601200" cy="1466325"/>
      </dsp:txXfrm>
    </dsp:sp>
    <dsp:sp modelId="{2589F2BF-ECDD-4B91-9982-5B1153BF887B}">
      <dsp:nvSpPr>
        <dsp:cNvPr id="0" name=""/>
        <dsp:cNvSpPr/>
      </dsp:nvSpPr>
      <dsp:spPr>
        <a:xfrm>
          <a:off x="480060" y="1779157"/>
          <a:ext cx="67208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baseline="0"/>
            <a:t>今回のテーマは、以下</a:t>
          </a:r>
          <a:endParaRPr lang="ja-JP" sz="1900" kern="1200"/>
        </a:p>
      </dsp:txBody>
      <dsp:txXfrm>
        <a:off x="507440" y="1806537"/>
        <a:ext cx="666608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0018E-C34B-475F-8D24-56A01C6078B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E3987-01EC-4147-A66A-993D570F1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228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E3987-01EC-4147-A66A-993D570F1B2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0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E3987-01EC-4147-A66A-993D570F1B2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594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E3987-01EC-4147-A66A-993D570F1B2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407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CB590B5-9FA6-49EA-842E-076331D13FE7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05010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1B63-7612-439D-825A-FA444CFDA7BC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97814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AFFD-4211-4B40-BB44-BE4802F5E1C9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365327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0425E-1D14-4B1C-A8C8-5D1B24D2B6AF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81895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FC6959-9B63-457A-BFB1-8ED513651C2F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738165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85712-CE5A-4DDD-9392-09FF7B50FFEF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34544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113EC-F9EC-44A6-9BD2-4BBB756C34FE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28906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E37C-F4D0-4064-B008-115EEE4402CB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83813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A523-6500-4EE6-A3CB-B25952744A7A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6548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013325-A68E-4734-BA14-EFFC954AA035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27363110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09CA92-6048-4BE5-B48D-3EDB39F85C6E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7969080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60464D94-DA65-4BB5-8662-D2D0EB3DCDBB}" type="datetime1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807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/>
  </p:transition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5C363F-A214-4F52-AEB4-3EC68AC1C3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ふれあい広場</a:t>
            </a:r>
            <a:br>
              <a:rPr kumimoji="1" lang="en-US" altLang="ja-JP" dirty="0"/>
            </a:br>
            <a:r>
              <a:rPr kumimoji="1" lang="ja-JP" altLang="en-US" dirty="0"/>
              <a:t>次回ご案内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016461A-DA11-453D-83B0-0861459211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b"/>
          <a:lstStyle/>
          <a:p>
            <a:r>
              <a:rPr kumimoji="1" lang="ja-JP" altLang="en-US" dirty="0"/>
              <a:t>〇〇短期大学</a:t>
            </a:r>
          </a:p>
        </p:txBody>
      </p:sp>
    </p:spTree>
    <p:extLst>
      <p:ext uri="{BB962C8B-B14F-4D97-AF65-F5344CB8AC3E}">
        <p14:creationId xmlns:p14="http://schemas.microsoft.com/office/powerpoint/2010/main" val="188674856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E6CEB-94D0-4BC5-85CF-20EEAB93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A5D0847D-D7DD-897D-BB44-73765BC71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baseline="0" dirty="0"/>
              <a:t>保育学科・食物学科合同の企画</a:t>
            </a:r>
            <a:endParaRPr lang="ja-JP" dirty="0"/>
          </a:p>
          <a:p>
            <a:pPr lvl="0"/>
            <a:r>
              <a:rPr kumimoji="1" lang="ja-JP" baseline="0" dirty="0"/>
              <a:t>幼稚園生対象の「ふれあい広場」の開催</a:t>
            </a:r>
            <a:endParaRPr lang="ja-JP" dirty="0"/>
          </a:p>
          <a:p>
            <a:pPr lvl="0"/>
            <a:r>
              <a:rPr kumimoji="1" lang="ja-JP" baseline="0" dirty="0"/>
              <a:t>今回のテーマは、以下</a:t>
            </a:r>
            <a:endParaRPr lang="ja-JP" dirty="0"/>
          </a:p>
          <a:p>
            <a:pPr lvl="1"/>
            <a:r>
              <a:rPr kumimoji="1" lang="ja-JP" i="1" baseline="0" dirty="0"/>
              <a:t>保育学科	お遊戯大会</a:t>
            </a:r>
            <a:endParaRPr lang="ja-JP" dirty="0"/>
          </a:p>
          <a:p>
            <a:pPr lvl="1"/>
            <a:r>
              <a:rPr kumimoji="1" lang="ja-JP" i="1" baseline="0" dirty="0"/>
              <a:t>食物学科	餅つき大会</a:t>
            </a:r>
            <a:endParaRPr lang="ja-JP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3BCDAB0-CBFE-1C86-2380-D8005F313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896F5F-0602-BB96-D920-C49129542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131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2E0C60-EABF-417D-B66B-3B9B8DDF3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広場での注意事項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52E221-08CC-4DBA-8ACA-5D1819342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/>
              <a:t>地図を参照し広場に直接お入りください。</a:t>
            </a:r>
            <a:endParaRPr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スタッフが受付を実施します。</a:t>
            </a:r>
            <a:endParaRPr kumimoji="1"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ご不明な点はスタッフまたは事務室にお尋ねください。</a:t>
            </a:r>
            <a:endParaRPr kumimoji="1"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ケガなどの事故が起きないよう、保護者の方も</a:t>
            </a:r>
            <a:br>
              <a:rPr lang="en-US" altLang="ja-JP" sz="2800" dirty="0"/>
            </a:br>
            <a:r>
              <a:rPr lang="ja-JP" altLang="en-US" sz="2800" dirty="0"/>
              <a:t>ご注意をお願いいたします。</a:t>
            </a:r>
            <a:endParaRPr kumimoji="1" lang="ja-JP" altLang="en-US" sz="28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CD7A837-6F63-11BD-47C3-6B2B8A62C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43BDE79-2210-51AA-BD5E-94FBF0518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3641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E6CEB-94D0-4BC5-85CF-20EEAB93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概要（</a:t>
            </a:r>
            <a:r>
              <a:rPr kumimoji="1" lang="en-US" altLang="ja-JP" dirty="0"/>
              <a:t>SmartArt</a:t>
            </a:r>
            <a:r>
              <a:rPr kumimoji="1" lang="ja-JP" altLang="en-US" dirty="0"/>
              <a:t>を用いた場合）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03943C0E-9343-C5D1-4A9F-436E41C6B46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2D7A47B-4F56-3352-BE88-82BACA076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CN" altLang="en-US"/>
              <a:t>〇〇短期大学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9F9FCCB-4525-8B6F-D0F5-17604B3C3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16623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231</TotalTime>
  <Words>149</Words>
  <Application>Microsoft Office PowerPoint</Application>
  <PresentationFormat>ワイド画面</PresentationFormat>
  <Paragraphs>28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游ゴシック</vt:lpstr>
      <vt:lpstr>Franklin Gothic Book</vt:lpstr>
      <vt:lpstr>トリミング</vt:lpstr>
      <vt:lpstr>ふれあい広場 次回ご案内</vt:lpstr>
      <vt:lpstr>概要</vt:lpstr>
      <vt:lpstr>広場での注意事項</vt:lpstr>
      <vt:lpstr>概要（SmartArtを用いた場合）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実習１３（完成）</dc:title>
  <dc:creator>Step by Step</dc:creator>
  <cp:lastModifiedBy>Step by Step</cp:lastModifiedBy>
  <cp:revision>20</cp:revision>
  <dcterms:created xsi:type="dcterms:W3CDTF">2021-06-30T04:15:36Z</dcterms:created>
  <dcterms:modified xsi:type="dcterms:W3CDTF">2023-03-19T13:19:42Z</dcterms:modified>
</cp:coreProperties>
</file>