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" y="12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34782-BC40-49F9-82D4-341DC7AE0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771499-F541-42A5-9919-10EA563713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BEFB2C-A0E8-413B-BB67-1D4308129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7E176-61C6-49DA-B504-6234EF5A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765C0D-B8DC-4786-9AFE-54D969E6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472665-67F2-4373-B8BA-D4C0E0D77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AB01FB-2DB2-4D6E-9F80-889857721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E96784-9452-4FF9-8BD6-C2D496A83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046E26-8D46-4E91-BB29-08B1BA91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459733-A578-4295-94F6-C9720ADF2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7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0478CCC-4783-49C7-910D-85521E2C59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150E3E-40E5-46E7-AD05-4ED14337D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0FB2C0-4492-408C-82A6-DB8FA6AC0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B7FF00-2700-4E5D-A3C7-881E3E23B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C05AC7-3FFF-4B1A-AA9B-B74101BB3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14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B739E4-B158-491B-A9B7-15AD1C6E3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B454A9-1DCE-470B-9750-81943FC6F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E6059A-5E08-49AA-AEA1-1FBB4749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CA170-120F-4F19-91AA-E2CAC476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F38C76-331E-4E81-9A2C-8D8C13283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84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83AEE4-6C23-4F6D-AFF2-AB75C7514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2FC517-65E5-4EE4-808A-0F625179C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E6E53-E670-470C-96E6-FB30262AC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EFB847-77E6-4F81-BE68-77CAF1C7A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C56D34-45F2-42E8-AD2F-2BD6AC0E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51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CE2C49-51C6-4B12-9B0C-FD55184F4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2462A6-5A04-4080-9C7D-D988B7D4D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9348BE-760D-4E8D-9E59-76383CB13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73E764-780C-4C7A-81C7-2D863830E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42E019-8A8A-4FE5-9729-B830F4977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37C87A-6998-4DF3-BD63-C5614C1B3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5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D68D48-B35B-4E5C-914F-F9A67082D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B79113-2134-4D5D-A910-5DAA379B6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98752C-1B94-4D9B-A759-FCAB35B37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A78662-EE52-4F49-B2ED-F3D2B5452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815D48A-BD43-40C3-9CF8-0C7CE8692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BC3D00-BFD9-4432-B378-8C768C800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B440886-E50A-4F93-90A5-18F75EA7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3F489BB-D145-4144-8EDB-6644FFF0A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31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77A2C-2A2C-411A-88EF-2D54214C1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06445B2-137E-46AD-9B22-EC44A703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C16FCB-C2AA-4CB2-84F2-3E6719FE8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F76A78-E306-4904-B0A9-C1F88552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0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B62364B-056D-4D29-A456-139C07B03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3A7CEB-1B30-4EF5-84B6-96A353BE1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D6B496-361B-4A01-9C44-14747B7F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5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839B77-CE19-4E9C-9564-C13AEDE30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9E9272-867B-4B12-8CE7-7D733D886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FA578C-5B95-4447-A669-9BC424291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1522A4-4427-495A-80D8-14237DC1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BCED32-C6F7-4C0B-A226-8F2A3207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76263C-4F4F-49EA-ADA4-707A6398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6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3B886-DDAE-4B22-B0BF-E4DBCCF08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AA41AD1-F96E-4EF3-8E8C-70C86CDAC8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069153-1655-4E12-B467-B7F2B0816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625184-BCE9-4634-AEE2-70689140E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795D2A-79A5-414A-A8AD-571569A56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66A76-F9DE-41BF-AE98-F43EF501D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03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345434-768F-44F7-9251-82357C8EA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4AAA74-FA01-4D22-8E0B-83BF89B73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5B9C06-FC98-41BB-8289-52BDED2EF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99ED0-C9C4-43DE-ACF4-117BDFBA9DAF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C09BB-E14C-4790-A8F6-2C355D3EEE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A5D449-990F-4C52-90B9-D4A46E386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44A3D-C65E-4B5D-93B9-E109004DA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18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1A46F4-6C1D-435F-9EB6-31D26CE3D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9600" b="1" dirty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ふれあい広場</a:t>
            </a:r>
            <a:br>
              <a:rPr kumimoji="1" lang="en-US" altLang="ja-JP" sz="9600" b="1" dirty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</a:br>
            <a:r>
              <a:rPr kumimoji="1" lang="ja-JP" altLang="en-US" sz="9600" b="1" dirty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会場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DDF5735-4F61-4AD8-AAF1-7D33D2B707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kumimoji="1" lang="ja-JP" altLang="en-US" sz="4000" b="1"/>
              <a:t>〇〇短期</a:t>
            </a:r>
            <a:r>
              <a:rPr kumimoji="1" lang="ja-JP" altLang="en-US" sz="4000" b="1" dirty="0"/>
              <a:t>大学</a:t>
            </a:r>
          </a:p>
        </p:txBody>
      </p:sp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6BF1D1EE-3295-4D63-A6EC-65BD3C922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80" y="3897668"/>
            <a:ext cx="2904414" cy="2904414"/>
          </a:xfrm>
          <a:prstGeom prst="rect">
            <a:avLst/>
          </a:prstGeom>
        </p:spPr>
      </p:pic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AA4E32B-CC5B-4E52-875F-A28B66A38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002" y="4790365"/>
            <a:ext cx="3685749" cy="163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99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A88F6AD4-6B60-401B-BAB6-7F5C6E7EDEDE}"/>
              </a:ext>
            </a:extLst>
          </p:cNvPr>
          <p:cNvSpPr/>
          <p:nvPr/>
        </p:nvSpPr>
        <p:spPr>
          <a:xfrm flipH="1">
            <a:off x="2149277" y="1379838"/>
            <a:ext cx="7970907" cy="40983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564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A88F6AD4-6B60-401B-BAB6-7F5C6E7EDEDE}"/>
              </a:ext>
            </a:extLst>
          </p:cNvPr>
          <p:cNvSpPr/>
          <p:nvPr/>
        </p:nvSpPr>
        <p:spPr>
          <a:xfrm>
            <a:off x="2149277" y="1379838"/>
            <a:ext cx="7970907" cy="40983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730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BB0D7E9-330E-4C74-B07B-A92918CFCFC0}"/>
              </a:ext>
            </a:extLst>
          </p:cNvPr>
          <p:cNvSpPr/>
          <p:nvPr/>
        </p:nvSpPr>
        <p:spPr>
          <a:xfrm>
            <a:off x="1182133" y="1829829"/>
            <a:ext cx="4195410" cy="44376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800" dirty="0">
              <a:solidFill>
                <a:srgbClr val="C00000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4949FFB-A9D0-4D14-BA2A-F73F6EB2066C}"/>
              </a:ext>
            </a:extLst>
          </p:cNvPr>
          <p:cNvSpPr/>
          <p:nvPr/>
        </p:nvSpPr>
        <p:spPr>
          <a:xfrm>
            <a:off x="687859" y="3381635"/>
            <a:ext cx="370703" cy="996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受付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30E6F69-9F30-403E-AA75-F1168421646C}"/>
              </a:ext>
            </a:extLst>
          </p:cNvPr>
          <p:cNvSpPr/>
          <p:nvPr/>
        </p:nvSpPr>
        <p:spPr>
          <a:xfrm>
            <a:off x="1730343" y="2100861"/>
            <a:ext cx="3226286" cy="11862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このエリアにシートを敷いてお座りください</a:t>
            </a:r>
            <a:endParaRPr kumimoji="1" lang="ja-JP" altLang="en-US" dirty="0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9CC72EDF-3FFB-4EA7-B1CB-3FC0C14F1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園庭（会場）案内図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35678D83-4268-4940-9821-BF58C6AF2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100861"/>
            <a:ext cx="5692346" cy="4209107"/>
          </a:xfrm>
        </p:spPr>
        <p:txBody>
          <a:bodyPr/>
          <a:lstStyle/>
          <a:p>
            <a:pPr marL="457200" indent="-457200"/>
            <a:r>
              <a:rPr lang="ja-JP" altLang="en-US" dirty="0"/>
              <a:t>園庭に直接お入りください</a:t>
            </a:r>
            <a:endParaRPr lang="en-US" altLang="ja-JP" dirty="0"/>
          </a:p>
          <a:p>
            <a:pPr marL="457200" indent="-457200"/>
            <a:r>
              <a:rPr lang="ja-JP" altLang="en-US" dirty="0"/>
              <a:t>スタッフが受付を実施します</a:t>
            </a:r>
            <a:endParaRPr lang="en-US" altLang="ja-JP" dirty="0"/>
          </a:p>
          <a:p>
            <a:pPr marL="457200" indent="-457200"/>
            <a:r>
              <a:rPr lang="ja-JP" altLang="en-US" dirty="0"/>
              <a:t>受付終了後</a:t>
            </a:r>
            <a:r>
              <a:rPr lang="ja-JP" altLang="en-US"/>
              <a:t>は、遊具で</a:t>
            </a:r>
            <a:r>
              <a:rPr lang="ja-JP" altLang="en-US" dirty="0"/>
              <a:t>遊ぶことができます。ただし、</a:t>
            </a:r>
            <a:r>
              <a:rPr lang="ja-JP" altLang="en-US" b="1" dirty="0">
                <a:solidFill>
                  <a:srgbClr val="C00000"/>
                </a:solidFill>
              </a:rPr>
              <a:t>保護者の方の同伴</a:t>
            </a:r>
            <a:r>
              <a:rPr lang="ja-JP" altLang="en-US" dirty="0"/>
              <a:t>でお願いします</a:t>
            </a:r>
            <a:endParaRPr lang="en-US" altLang="ja-JP" dirty="0"/>
          </a:p>
          <a:p>
            <a:pPr marL="457200" indent="-457200"/>
            <a:endParaRPr lang="en-US" altLang="ja-JP" dirty="0"/>
          </a:p>
          <a:p>
            <a:pPr marL="457200" indent="-457200"/>
            <a:r>
              <a:rPr lang="ja-JP" altLang="en-US" dirty="0"/>
              <a:t>ご不明な点はスタッフまたは事務室にお尋ねください</a:t>
            </a:r>
          </a:p>
          <a:p>
            <a:pPr marL="457200" indent="-457200"/>
            <a:endParaRPr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A648EA6-9E20-4D8F-9BC3-174F9EB12D6A}"/>
              </a:ext>
            </a:extLst>
          </p:cNvPr>
          <p:cNvSpPr/>
          <p:nvPr/>
        </p:nvSpPr>
        <p:spPr>
          <a:xfrm>
            <a:off x="4289360" y="3662076"/>
            <a:ext cx="667269" cy="2230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rtlCol="0" anchor="ctr"/>
          <a:lstStyle/>
          <a:p>
            <a:pPr algn="ctr"/>
            <a:r>
              <a:rPr kumimoji="1" lang="ja-JP" altLang="en-US" dirty="0"/>
              <a:t>遊具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F1B3408-D670-4EA8-B125-D01A71E38D7B}"/>
              </a:ext>
            </a:extLst>
          </p:cNvPr>
          <p:cNvCxnSpPr/>
          <p:nvPr/>
        </p:nvCxnSpPr>
        <p:spPr>
          <a:xfrm>
            <a:off x="523103" y="1312755"/>
            <a:ext cx="5980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836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65</Words>
  <Application>Microsoft Office PowerPoint</Application>
  <PresentationFormat>ワイド画面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HG創英角ﾎﾟｯﾌﾟ体</vt:lpstr>
      <vt:lpstr>游ゴシック</vt:lpstr>
      <vt:lpstr>游ゴシック Light</vt:lpstr>
      <vt:lpstr>Arial</vt:lpstr>
      <vt:lpstr>Office テーマ</vt:lpstr>
      <vt:lpstr>ふれあい広場 会場</vt:lpstr>
      <vt:lpstr>PowerPoint プレゼンテーション</vt:lpstr>
      <vt:lpstr>PowerPoint プレゼンテーション</vt:lpstr>
      <vt:lpstr>園庭（会場）案内図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実習１４－１（完成）</dc:title>
  <dc:creator>Step by Step</dc:creator>
  <cp:lastModifiedBy>Step by Step</cp:lastModifiedBy>
  <cp:revision>12</cp:revision>
  <dcterms:created xsi:type="dcterms:W3CDTF">2021-06-23T23:55:57Z</dcterms:created>
  <dcterms:modified xsi:type="dcterms:W3CDTF">2023-01-04T00:14:15Z</dcterms:modified>
</cp:coreProperties>
</file>