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" y="12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34782-BC40-49F9-82D4-341DC7AE0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771499-F541-42A5-9919-10EA56371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BEFB2C-A0E8-413B-BB67-1D4308129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7E176-61C6-49DA-B504-6234EF5A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765C0D-B8DC-4786-9AFE-54D969E6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472665-67F2-4373-B8BA-D4C0E0D77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AB01FB-2DB2-4D6E-9F80-889857721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E96784-9452-4FF9-8BD6-C2D496A83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046E26-8D46-4E91-BB29-08B1BA91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459733-A578-4295-94F6-C9720ADF2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7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0478CCC-4783-49C7-910D-85521E2C59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150E3E-40E5-46E7-AD05-4ED14337D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0FB2C0-4492-408C-82A6-DB8FA6AC0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B7FF00-2700-4E5D-A3C7-881E3E23B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C05AC7-3FFF-4B1A-AA9B-B74101BB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14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B739E4-B158-491B-A9B7-15AD1C6E3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B454A9-1DCE-470B-9750-81943FC6F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E6059A-5E08-49AA-AEA1-1FBB4749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CA170-120F-4F19-91AA-E2CAC476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F38C76-331E-4E81-9A2C-8D8C13283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84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83AEE4-6C23-4F6D-AFF2-AB75C7514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2FC517-65E5-4EE4-808A-0F625179C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E6E53-E670-470C-96E6-FB30262AC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EFB847-77E6-4F81-BE68-77CAF1C7A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C56D34-45F2-42E8-AD2F-2BD6AC0E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51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CE2C49-51C6-4B12-9B0C-FD55184F4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2462A6-5A04-4080-9C7D-D988B7D4D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9348BE-760D-4E8D-9E59-76383CB13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73E764-780C-4C7A-81C7-2D863830E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42E019-8A8A-4FE5-9729-B830F4977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37C87A-6998-4DF3-BD63-C5614C1B3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5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D68D48-B35B-4E5C-914F-F9A67082D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B79113-2134-4D5D-A910-5DAA379B6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98752C-1B94-4D9B-A759-FCAB35B37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A78662-EE52-4F49-B2ED-F3D2B5452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815D48A-BD43-40C3-9CF8-0C7CE8692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BC3D00-BFD9-4432-B378-8C768C800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B440886-E50A-4F93-90A5-18F75EA7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3F489BB-D145-4144-8EDB-6644FFF0A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31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77A2C-2A2C-411A-88EF-2D54214C1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06445B2-137E-46AD-9B22-EC44A703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C16FCB-C2AA-4CB2-84F2-3E6719FE8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F76A78-E306-4904-B0A9-C1F88552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0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B62364B-056D-4D29-A456-139C07B03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3A7CEB-1B30-4EF5-84B6-96A353BE1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D6B496-361B-4A01-9C44-14747B7F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5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839B77-CE19-4E9C-9564-C13AEDE30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9E9272-867B-4B12-8CE7-7D733D886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FA578C-5B95-4447-A669-9BC424291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1522A4-4427-495A-80D8-14237DC1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BCED32-C6F7-4C0B-A226-8F2A3207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76263C-4F4F-49EA-ADA4-707A6398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6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3B886-DDAE-4B22-B0BF-E4DBCCF08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AA41AD1-F96E-4EF3-8E8C-70C86CDAC8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069153-1655-4E12-B467-B7F2B0816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625184-BCE9-4634-AEE2-70689140E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795D2A-79A5-414A-A8AD-571569A56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66A76-F9DE-41BF-AE98-F43EF501D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03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345434-768F-44F7-9251-82357C8EA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4AAA74-FA01-4D22-8E0B-83BF89B73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5B9C06-FC98-41BB-8289-52BDED2EF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C09BB-E14C-4790-A8F6-2C355D3EEE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A5D449-990F-4C52-90B9-D4A46E386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18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00FD029-20A0-41B5-8EAA-197231CA5330}"/>
              </a:ext>
            </a:extLst>
          </p:cNvPr>
          <p:cNvSpPr/>
          <p:nvPr/>
        </p:nvSpPr>
        <p:spPr>
          <a:xfrm>
            <a:off x="345990" y="539578"/>
            <a:ext cx="4679094" cy="35999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DCD053-CDE8-420E-8BBF-6EC8535EF728}"/>
              </a:ext>
            </a:extLst>
          </p:cNvPr>
          <p:cNvSpPr/>
          <p:nvPr/>
        </p:nvSpPr>
        <p:spPr>
          <a:xfrm>
            <a:off x="5025083" y="2869342"/>
            <a:ext cx="3212751" cy="1791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C000"/>
                </a:solidFill>
              </a:rPr>
              <a:t>体育館</a:t>
            </a:r>
            <a:endParaRPr kumimoji="1" lang="en-US" altLang="ja-JP" dirty="0">
              <a:solidFill>
                <a:srgbClr val="FFC000"/>
              </a:solidFill>
            </a:endParaRPr>
          </a:p>
          <a:p>
            <a:pPr algn="ctr"/>
            <a:r>
              <a:rPr lang="ja-JP" altLang="en-US" dirty="0">
                <a:solidFill>
                  <a:srgbClr val="FFC000"/>
                </a:solidFill>
              </a:rPr>
              <a:t>（入場禁止）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9853768-6867-4F14-A7AC-284FE980CCBB}"/>
              </a:ext>
            </a:extLst>
          </p:cNvPr>
          <p:cNvSpPr/>
          <p:nvPr/>
        </p:nvSpPr>
        <p:spPr>
          <a:xfrm>
            <a:off x="8361405" y="211094"/>
            <a:ext cx="3303373" cy="44376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C00000"/>
                </a:solidFill>
              </a:rPr>
              <a:t>園庭</a:t>
            </a:r>
            <a:endParaRPr kumimoji="1" lang="en-US" altLang="ja-JP" sz="2800" dirty="0">
              <a:solidFill>
                <a:srgbClr val="C00000"/>
              </a:solidFill>
            </a:endParaRPr>
          </a:p>
          <a:p>
            <a:pPr algn="ctr"/>
            <a:r>
              <a:rPr lang="ja-JP" altLang="en-US" sz="2800" dirty="0">
                <a:solidFill>
                  <a:srgbClr val="C00000"/>
                </a:solidFill>
              </a:rPr>
              <a:t>（会場）</a:t>
            </a:r>
            <a:endParaRPr kumimoji="1" lang="en-US" altLang="ja-JP" sz="2800" dirty="0">
              <a:solidFill>
                <a:srgbClr val="C0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C5E71E-2E19-4E5F-B404-1993DC3FA233}"/>
              </a:ext>
            </a:extLst>
          </p:cNvPr>
          <p:cNvSpPr/>
          <p:nvPr/>
        </p:nvSpPr>
        <p:spPr>
          <a:xfrm>
            <a:off x="345989" y="539578"/>
            <a:ext cx="4679094" cy="14580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C00000"/>
                </a:solidFill>
              </a:rPr>
              <a:t>事務室</a:t>
            </a:r>
            <a:endParaRPr kumimoji="1" lang="en-US" altLang="ja-JP" sz="2400" dirty="0">
              <a:solidFill>
                <a:srgbClr val="C0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E032A85-96C8-459A-BDBE-151C3AF96C4A}"/>
              </a:ext>
            </a:extLst>
          </p:cNvPr>
          <p:cNvSpPr/>
          <p:nvPr/>
        </p:nvSpPr>
        <p:spPr>
          <a:xfrm>
            <a:off x="345989" y="2869342"/>
            <a:ext cx="2133600" cy="1270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927378D-E70D-4D1C-B638-27CE04FF1984}"/>
              </a:ext>
            </a:extLst>
          </p:cNvPr>
          <p:cNvCxnSpPr>
            <a:cxnSpLocks/>
          </p:cNvCxnSpPr>
          <p:nvPr/>
        </p:nvCxnSpPr>
        <p:spPr>
          <a:xfrm>
            <a:off x="3179805" y="2273643"/>
            <a:ext cx="468732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BFF4530-5F93-403A-9BDB-C37945E24043}"/>
              </a:ext>
            </a:extLst>
          </p:cNvPr>
          <p:cNvSpPr txBox="1"/>
          <p:nvPr/>
        </p:nvSpPr>
        <p:spPr>
          <a:xfrm>
            <a:off x="2376617" y="42218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玄関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75E1D7E-3E97-4F71-8643-9FBB391A887E}"/>
              </a:ext>
            </a:extLst>
          </p:cNvPr>
          <p:cNvSpPr/>
          <p:nvPr/>
        </p:nvSpPr>
        <p:spPr>
          <a:xfrm>
            <a:off x="3941809" y="2869342"/>
            <a:ext cx="1083274" cy="1257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トイレ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8E8BF08-1053-4954-919B-A045362D1CF7}"/>
              </a:ext>
            </a:extLst>
          </p:cNvPr>
          <p:cNvCxnSpPr/>
          <p:nvPr/>
        </p:nvCxnSpPr>
        <p:spPr>
          <a:xfrm>
            <a:off x="3216876" y="2273643"/>
            <a:ext cx="0" cy="22242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191FD98-FD4C-47D5-8CD2-AD101455BAA8}"/>
              </a:ext>
            </a:extLst>
          </p:cNvPr>
          <p:cNvSpPr txBox="1"/>
          <p:nvPr/>
        </p:nvSpPr>
        <p:spPr>
          <a:xfrm>
            <a:off x="687859" y="5053913"/>
            <a:ext cx="109055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園庭に直接お入りください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スタッフが受付を実施します</a:t>
            </a:r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ご不明な点は、スタッフまたは事務室にお尋ねください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42FCF43-555A-47E1-9430-C69C111BEE54}"/>
              </a:ext>
            </a:extLst>
          </p:cNvPr>
          <p:cNvSpPr/>
          <p:nvPr/>
        </p:nvSpPr>
        <p:spPr>
          <a:xfrm>
            <a:off x="7867131" y="1762900"/>
            <a:ext cx="370703" cy="996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受付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13D4B7B-6CB1-41EC-84B9-3F033DD8BD5C}"/>
              </a:ext>
            </a:extLst>
          </p:cNvPr>
          <p:cNvSpPr/>
          <p:nvPr/>
        </p:nvSpPr>
        <p:spPr>
          <a:xfrm>
            <a:off x="8699157" y="502509"/>
            <a:ext cx="2685535" cy="11862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このエリアにシートを敷いてお座りください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5508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44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実習１４－２（完成）</dc:title>
  <dc:creator>Step by Step</dc:creator>
  <cp:lastModifiedBy>Step by Step</cp:lastModifiedBy>
  <cp:revision>14</cp:revision>
  <dcterms:created xsi:type="dcterms:W3CDTF">2021-06-23T23:55:57Z</dcterms:created>
  <dcterms:modified xsi:type="dcterms:W3CDTF">2023-01-04T00:15:11Z</dcterms:modified>
</cp:coreProperties>
</file>