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52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013839-3D1B-F407-0F7E-C5332EF96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D7F8CDE-2FB1-A28D-E4A2-F393FD5F4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5DCE1A-98AB-03F0-A52C-BAB161EEA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B0A749-F9F6-EB49-A537-2DA581781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176998-93BA-0CC9-FF56-C53B86487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384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E818E9-4B51-365A-C001-409AD9F25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C07937A-1135-FE2E-5102-8229A2702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C4BE13-085E-6985-A554-1384E8E00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26E00C-9D39-AC9B-9DBE-40111B26C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666F09B-29DE-F0D0-A9EC-718C8639C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79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64B0059-D646-3D40-3B61-D4ABE7C936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512E33-DFA6-F6D9-0E7F-ED23BF60A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13F69D-5A56-2A47-9866-91E04372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DB8145-F5FC-7994-E219-55365B6BA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82A249-E7BD-063C-B39D-D219EB9C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0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E00786-E3D3-61D4-CFD4-35744E43D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A6E736-653D-1F7F-9DC7-70115C3F0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13E545-60A2-A48B-EE5D-A587B797B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76B49E-5479-8682-4CD1-43FA46C2B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429923-6758-57C6-ABE5-7D240A5F0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105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07F3C8-794A-73B1-8FE5-FF51D7965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0ECAFB-D66D-6907-8C38-4078DD0A1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E8493D-6D81-7CA1-3EAB-E68DD200C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4A9EBF-94D3-A5AB-2583-4A738338A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9A1C11-76B0-758B-CBB8-3AA8E560F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10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B2F0A9-61B5-D424-BE34-67D2F0F86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D8F8DF-DC79-D0FF-4532-4B5027CD6A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899DFD-83C7-CB05-32D8-BE5E0C07D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E0ED2A0-BF5C-5480-6F91-54635AA14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6AF81B-1271-1EB1-DE4A-A24C12923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B4CA776-8905-24DE-F51B-DC778515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13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BA4DDD-000A-2FDD-99D4-857BF78E2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83CC8A-22A8-F8DE-3A71-A2B9622B0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F35817-7DDC-5743-0465-EFA9A39C36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90B1C9-EBAA-30C0-1B6B-BCD7B741E0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FDD071C-B514-D04A-C9B3-9F18A14495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BCB28F1-54E8-DE71-6151-3C11250EE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96228E-69D0-9776-C152-3F3BA53E2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FAAF50E-F0DA-56A1-794C-45E971339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59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1A961-7F98-CD38-8BF0-7321F147A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A1C35CD-6456-D878-E6B6-AD43BE8A2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CFB87F0-4B41-F7EF-60B0-BC330832F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3A5E9BB-34FB-BCCB-34F0-47F25A76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26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018227-EB75-D7C1-412D-2E9A93167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10317B4-6F0C-66A4-6806-9B3400F54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6DFFFC-D5DA-823A-64B1-D71DD6B83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528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3173AA-858A-64C7-47F2-C3C5B1FEA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F0E591-166A-E897-FC46-D3735314C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D23866E-8372-C0F0-7779-43AFF3096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AA33B49-9A7A-E1D2-D235-3C9067369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348802-10DD-E60D-E684-B06A2277B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F8855F-3F0C-0F53-3850-D0FC5B5B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32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C7B726-FB51-744C-7529-48A085D2B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04C0D03-A4A8-B502-F38E-9A28465D5B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42668F8-F76F-164C-9764-09828632F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EF31A1-7E18-EDBB-2529-71783BA86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74E8340-595D-92FD-9A99-3FA6D0EAB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AD4FAB-4F7D-93BD-263F-3C5EDFEC6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12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11B7605-1767-6314-FA35-9ACC8C85A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661FB2-A730-9EBB-CCCD-E975BB520E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4BC7D3-F376-8259-2C74-2584E9098C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0A29D-3BC2-470E-B117-4685E6E7D59B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A0C8EC-16C7-97F5-F5AC-5441BCF9D3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A349AB-06C6-F0D8-F385-4534203BC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54E21-B4C5-4766-B7FF-D64EBC2B3D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04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205690-897B-FF33-40CB-8A9F903D42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ふれあい広場</a:t>
            </a:r>
            <a:br>
              <a:rPr kumimoji="1" lang="en-US" altLang="ja-JP" dirty="0"/>
            </a:br>
            <a:r>
              <a:rPr kumimoji="1" lang="ja-JP" altLang="en-US" dirty="0"/>
              <a:t>次回ご案内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0EF185-484E-53D0-CA22-FEEBAA9C73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8078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14DC5-01B9-1AB7-4987-72ADCAA2E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広場での注意事項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73045-53C6-F1C9-4230-03E88686E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当日は、</a:t>
            </a:r>
            <a:r>
              <a:rPr kumimoji="1" lang="ja-JP" altLang="en-US"/>
              <a:t>地図を参照し広場</a:t>
            </a:r>
            <a:r>
              <a:rPr kumimoji="1" lang="ja-JP" altLang="en-US" dirty="0"/>
              <a:t>に直接お入りください。</a:t>
            </a:r>
            <a:endParaRPr kumimoji="1" lang="en-US" altLang="ja-JP" dirty="0"/>
          </a:p>
          <a:p>
            <a:r>
              <a:rPr lang="ja-JP" altLang="en-US" dirty="0"/>
              <a:t>スタッフが受付を実施します。</a:t>
            </a:r>
            <a:endParaRPr lang="en-US" altLang="ja-JP" dirty="0"/>
          </a:p>
          <a:p>
            <a:r>
              <a:rPr kumimoji="1" lang="ja-JP" altLang="en-US" dirty="0"/>
              <a:t>ご不明な点はスタッフまたは事務室にお尋ねください。</a:t>
            </a:r>
            <a:endParaRPr kumimoji="1" lang="en-US" altLang="ja-JP" dirty="0"/>
          </a:p>
          <a:p>
            <a:r>
              <a:rPr lang="ja-JP" altLang="en-US" dirty="0"/>
              <a:t>ケガなどの事故が起きないよう、保護者の方もご注意をお願いします。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03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Meiryo UI"/>
        <a:ea typeface="メイリオ"/>
        <a:cs typeface=""/>
      </a:majorFont>
      <a:minorFont>
        <a:latin typeface="Meiryo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59</Words>
  <Application>Microsoft Office PowerPoint</Application>
  <PresentationFormat>ワイド画面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Meiryo UI</vt:lpstr>
      <vt:lpstr>Arial</vt:lpstr>
      <vt:lpstr>Office テーマ</vt:lpstr>
      <vt:lpstr>ふれあい広場 次回ご案内</vt:lpstr>
      <vt:lpstr>広場での注意事項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ふれあい広場 次回ご案内</dc:title>
  <dc:creator>Step by Step</dc:creator>
  <cp:lastModifiedBy>Step by Step</cp:lastModifiedBy>
  <cp:revision>5</cp:revision>
  <dcterms:created xsi:type="dcterms:W3CDTF">2022-06-13T05:33:44Z</dcterms:created>
  <dcterms:modified xsi:type="dcterms:W3CDTF">2023-10-27T00:28:01Z</dcterms:modified>
</cp:coreProperties>
</file>