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7"/>
  </p:notesMasterIdLst>
  <p:sldIdLst>
    <p:sldId id="256" r:id="rId2"/>
    <p:sldId id="259" r:id="rId3"/>
    <p:sldId id="257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8244" autoAdjust="0"/>
  </p:normalViewPr>
  <p:slideViewPr>
    <p:cSldViewPr snapToGrid="0">
      <p:cViewPr varScale="1">
        <p:scale>
          <a:sx n="64" d="100"/>
          <a:sy n="64" d="100"/>
        </p:scale>
        <p:origin x="134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F32D72-7FEC-4E71-AAFC-639BD05B757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60DB9CDF-1900-4252-A00C-2C83A2C8117B}">
      <dgm:prSet/>
      <dgm:spPr/>
      <dgm:t>
        <a:bodyPr/>
        <a:lstStyle/>
        <a:p>
          <a:r>
            <a:rPr kumimoji="1" lang="ja-JP" baseline="0"/>
            <a:t>保育学科・食物学科合同の企画</a:t>
          </a:r>
          <a:endParaRPr lang="ja-JP"/>
        </a:p>
      </dgm:t>
    </dgm:pt>
    <dgm:pt modelId="{DDEE1AA8-3EF9-4CD1-AC91-EC62387A5A9A}" type="parTrans" cxnId="{56870191-86C9-4AD1-B204-C8C33A3D133B}">
      <dgm:prSet/>
      <dgm:spPr/>
      <dgm:t>
        <a:bodyPr/>
        <a:lstStyle/>
        <a:p>
          <a:endParaRPr kumimoji="1" lang="ja-JP" altLang="en-US"/>
        </a:p>
      </dgm:t>
    </dgm:pt>
    <dgm:pt modelId="{60930027-F5B6-4224-91AA-CA6E8ED720BC}" type="sibTrans" cxnId="{56870191-86C9-4AD1-B204-C8C33A3D133B}">
      <dgm:prSet/>
      <dgm:spPr/>
      <dgm:t>
        <a:bodyPr/>
        <a:lstStyle/>
        <a:p>
          <a:endParaRPr kumimoji="1" lang="ja-JP" altLang="en-US"/>
        </a:p>
      </dgm:t>
    </dgm:pt>
    <dgm:pt modelId="{17A1FF33-FA46-4E4A-ACCA-9628B55EED5C}">
      <dgm:prSet/>
      <dgm:spPr/>
      <dgm:t>
        <a:bodyPr/>
        <a:lstStyle/>
        <a:p>
          <a:r>
            <a:rPr kumimoji="1" lang="ja-JP" baseline="0"/>
            <a:t>幼稚園生対象の「ふれあい広場」の開催</a:t>
          </a:r>
          <a:endParaRPr lang="ja-JP"/>
        </a:p>
      </dgm:t>
    </dgm:pt>
    <dgm:pt modelId="{E9446FEF-E685-4F9C-B182-68BCC5DE3C77}" type="parTrans" cxnId="{D21BBB95-9861-4BA9-926A-B9DC6C6BE611}">
      <dgm:prSet/>
      <dgm:spPr/>
      <dgm:t>
        <a:bodyPr/>
        <a:lstStyle/>
        <a:p>
          <a:endParaRPr kumimoji="1" lang="ja-JP" altLang="en-US"/>
        </a:p>
      </dgm:t>
    </dgm:pt>
    <dgm:pt modelId="{FD78BF5F-B8E0-412C-9FCD-32E2A7C61F3D}" type="sibTrans" cxnId="{D21BBB95-9861-4BA9-926A-B9DC6C6BE611}">
      <dgm:prSet/>
      <dgm:spPr/>
      <dgm:t>
        <a:bodyPr/>
        <a:lstStyle/>
        <a:p>
          <a:endParaRPr kumimoji="1" lang="ja-JP" altLang="en-US"/>
        </a:p>
      </dgm:t>
    </dgm:pt>
    <dgm:pt modelId="{66502DFB-A8C5-4BAE-92ED-78969057F2AD}">
      <dgm:prSet/>
      <dgm:spPr/>
      <dgm:t>
        <a:bodyPr/>
        <a:lstStyle/>
        <a:p>
          <a:r>
            <a:rPr kumimoji="1" lang="ja-JP" baseline="0"/>
            <a:t>今回のテーマは、以下</a:t>
          </a:r>
          <a:endParaRPr lang="ja-JP"/>
        </a:p>
      </dgm:t>
    </dgm:pt>
    <dgm:pt modelId="{22D8BBE6-D4F4-47E7-BA9F-0632E6815FA0}" type="parTrans" cxnId="{A3A19061-DF3A-4979-8F7E-2A3F0FACF746}">
      <dgm:prSet/>
      <dgm:spPr/>
      <dgm:t>
        <a:bodyPr/>
        <a:lstStyle/>
        <a:p>
          <a:endParaRPr kumimoji="1" lang="ja-JP" altLang="en-US"/>
        </a:p>
      </dgm:t>
    </dgm:pt>
    <dgm:pt modelId="{4B964C09-F9A4-4BF9-AE86-FEFD4C53FE05}" type="sibTrans" cxnId="{A3A19061-DF3A-4979-8F7E-2A3F0FACF746}">
      <dgm:prSet/>
      <dgm:spPr/>
      <dgm:t>
        <a:bodyPr/>
        <a:lstStyle/>
        <a:p>
          <a:endParaRPr kumimoji="1" lang="ja-JP" altLang="en-US"/>
        </a:p>
      </dgm:t>
    </dgm:pt>
    <dgm:pt modelId="{706A877E-DADA-4F55-A435-E321899833DC}">
      <dgm:prSet/>
      <dgm:spPr/>
      <dgm:t>
        <a:bodyPr/>
        <a:lstStyle/>
        <a:p>
          <a:r>
            <a:rPr kumimoji="1" lang="ja-JP" i="1" baseline="0"/>
            <a:t>保育学科	お遊戯大会</a:t>
          </a:r>
          <a:endParaRPr lang="ja-JP"/>
        </a:p>
      </dgm:t>
    </dgm:pt>
    <dgm:pt modelId="{18C1793A-EBBB-4859-A267-5BB4A6362E7E}" type="parTrans" cxnId="{D3939BEC-1FC3-4A95-A536-7502D47D5FBC}">
      <dgm:prSet/>
      <dgm:spPr/>
      <dgm:t>
        <a:bodyPr/>
        <a:lstStyle/>
        <a:p>
          <a:endParaRPr kumimoji="1" lang="ja-JP" altLang="en-US"/>
        </a:p>
      </dgm:t>
    </dgm:pt>
    <dgm:pt modelId="{5CD04550-639D-48BA-94BD-BAC06AD4B7B7}" type="sibTrans" cxnId="{D3939BEC-1FC3-4A95-A536-7502D47D5FBC}">
      <dgm:prSet/>
      <dgm:spPr/>
      <dgm:t>
        <a:bodyPr/>
        <a:lstStyle/>
        <a:p>
          <a:endParaRPr kumimoji="1" lang="ja-JP" altLang="en-US"/>
        </a:p>
      </dgm:t>
    </dgm:pt>
    <dgm:pt modelId="{9C3C25B8-78D6-4E29-9018-FB9C87FCF100}">
      <dgm:prSet/>
      <dgm:spPr/>
      <dgm:t>
        <a:bodyPr/>
        <a:lstStyle/>
        <a:p>
          <a:r>
            <a:rPr kumimoji="1" lang="ja-JP" i="1" baseline="0"/>
            <a:t>食物学科	餅つき大会</a:t>
          </a:r>
          <a:endParaRPr lang="ja-JP"/>
        </a:p>
      </dgm:t>
    </dgm:pt>
    <dgm:pt modelId="{A2E06817-26AF-4712-9FAC-A6EDCF426E1D}" type="parTrans" cxnId="{9BBC0D15-8651-4467-9057-93DCD145F450}">
      <dgm:prSet/>
      <dgm:spPr/>
      <dgm:t>
        <a:bodyPr/>
        <a:lstStyle/>
        <a:p>
          <a:endParaRPr kumimoji="1" lang="ja-JP" altLang="en-US"/>
        </a:p>
      </dgm:t>
    </dgm:pt>
    <dgm:pt modelId="{9E2D82CF-1AB9-4A73-81BD-719C10BACC70}" type="sibTrans" cxnId="{9BBC0D15-8651-4467-9057-93DCD145F450}">
      <dgm:prSet/>
      <dgm:spPr/>
      <dgm:t>
        <a:bodyPr/>
        <a:lstStyle/>
        <a:p>
          <a:endParaRPr kumimoji="1" lang="ja-JP" altLang="en-US"/>
        </a:p>
      </dgm:t>
    </dgm:pt>
    <dgm:pt modelId="{556A4010-7812-4703-BF67-8A492EB38F7F}" type="pres">
      <dgm:prSet presAssocID="{CAF32D72-7FEC-4E71-AAFC-639BD05B7578}" presName="linear" presStyleCnt="0">
        <dgm:presLayoutVars>
          <dgm:dir/>
          <dgm:animLvl val="lvl"/>
          <dgm:resizeHandles val="exact"/>
        </dgm:presLayoutVars>
      </dgm:prSet>
      <dgm:spPr/>
    </dgm:pt>
    <dgm:pt modelId="{97D987AD-0B68-4692-99FB-956BC638A5A3}" type="pres">
      <dgm:prSet presAssocID="{60DB9CDF-1900-4252-A00C-2C83A2C8117B}" presName="parentLin" presStyleCnt="0"/>
      <dgm:spPr/>
    </dgm:pt>
    <dgm:pt modelId="{1E1158F6-5525-48AE-99EA-481646735308}" type="pres">
      <dgm:prSet presAssocID="{60DB9CDF-1900-4252-A00C-2C83A2C8117B}" presName="parentLeftMargin" presStyleLbl="node1" presStyleIdx="0" presStyleCnt="3"/>
      <dgm:spPr/>
    </dgm:pt>
    <dgm:pt modelId="{6DDF637B-E549-4FB4-B092-C11B94CE0227}" type="pres">
      <dgm:prSet presAssocID="{60DB9CDF-1900-4252-A00C-2C83A2C8117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9E31719A-3593-4EFF-B4E3-E4ADCC8F2AB6}" type="pres">
      <dgm:prSet presAssocID="{60DB9CDF-1900-4252-A00C-2C83A2C8117B}" presName="negativeSpace" presStyleCnt="0"/>
      <dgm:spPr/>
    </dgm:pt>
    <dgm:pt modelId="{2C61A726-3024-4BB0-B612-4C5DD47D6C8B}" type="pres">
      <dgm:prSet presAssocID="{60DB9CDF-1900-4252-A00C-2C83A2C8117B}" presName="childText" presStyleLbl="conFgAcc1" presStyleIdx="0" presStyleCnt="3">
        <dgm:presLayoutVars>
          <dgm:bulletEnabled val="1"/>
        </dgm:presLayoutVars>
      </dgm:prSet>
      <dgm:spPr/>
    </dgm:pt>
    <dgm:pt modelId="{330B99BE-209B-4DF6-B61A-5B6D1FAFAC80}" type="pres">
      <dgm:prSet presAssocID="{60930027-F5B6-4224-91AA-CA6E8ED720BC}" presName="spaceBetweenRectangles" presStyleCnt="0"/>
      <dgm:spPr/>
    </dgm:pt>
    <dgm:pt modelId="{3306FDBE-AC1D-4660-9EA0-9291B29FDE0C}" type="pres">
      <dgm:prSet presAssocID="{17A1FF33-FA46-4E4A-ACCA-9628B55EED5C}" presName="parentLin" presStyleCnt="0"/>
      <dgm:spPr/>
    </dgm:pt>
    <dgm:pt modelId="{62E4F89B-D837-4978-A8AF-B78D118CD605}" type="pres">
      <dgm:prSet presAssocID="{17A1FF33-FA46-4E4A-ACCA-9628B55EED5C}" presName="parentLeftMargin" presStyleLbl="node1" presStyleIdx="0" presStyleCnt="3"/>
      <dgm:spPr/>
    </dgm:pt>
    <dgm:pt modelId="{98279D68-8634-4C7E-BA5A-9DD73BC692E0}" type="pres">
      <dgm:prSet presAssocID="{17A1FF33-FA46-4E4A-ACCA-9628B55EED5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3FFBBE6-A0E2-48A9-B2B2-EF1CFA6F580F}" type="pres">
      <dgm:prSet presAssocID="{17A1FF33-FA46-4E4A-ACCA-9628B55EED5C}" presName="negativeSpace" presStyleCnt="0"/>
      <dgm:spPr/>
    </dgm:pt>
    <dgm:pt modelId="{18C4DBBB-9E2F-49F6-8CEB-661BC3AD4CF5}" type="pres">
      <dgm:prSet presAssocID="{17A1FF33-FA46-4E4A-ACCA-9628B55EED5C}" presName="childText" presStyleLbl="conFgAcc1" presStyleIdx="1" presStyleCnt="3">
        <dgm:presLayoutVars>
          <dgm:bulletEnabled val="1"/>
        </dgm:presLayoutVars>
      </dgm:prSet>
      <dgm:spPr/>
    </dgm:pt>
    <dgm:pt modelId="{8536D3A8-1F9C-444E-B67C-5D8119B6F230}" type="pres">
      <dgm:prSet presAssocID="{FD78BF5F-B8E0-412C-9FCD-32E2A7C61F3D}" presName="spaceBetweenRectangles" presStyleCnt="0"/>
      <dgm:spPr/>
    </dgm:pt>
    <dgm:pt modelId="{36EC549D-C1B3-46E2-9813-2FD47D97B744}" type="pres">
      <dgm:prSet presAssocID="{66502DFB-A8C5-4BAE-92ED-78969057F2AD}" presName="parentLin" presStyleCnt="0"/>
      <dgm:spPr/>
    </dgm:pt>
    <dgm:pt modelId="{029558F9-8400-45F3-B847-739583F56B20}" type="pres">
      <dgm:prSet presAssocID="{66502DFB-A8C5-4BAE-92ED-78969057F2AD}" presName="parentLeftMargin" presStyleLbl="node1" presStyleIdx="1" presStyleCnt="3"/>
      <dgm:spPr/>
    </dgm:pt>
    <dgm:pt modelId="{2589F2BF-ECDD-4B91-9982-5B1153BF887B}" type="pres">
      <dgm:prSet presAssocID="{66502DFB-A8C5-4BAE-92ED-78969057F2AD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78CF8745-5336-4459-ABF3-40A1B1EA264E}" type="pres">
      <dgm:prSet presAssocID="{66502DFB-A8C5-4BAE-92ED-78969057F2AD}" presName="negativeSpace" presStyleCnt="0"/>
      <dgm:spPr/>
    </dgm:pt>
    <dgm:pt modelId="{FD58D6D7-FC8E-411B-BBFF-2D928A42C109}" type="pres">
      <dgm:prSet presAssocID="{66502DFB-A8C5-4BAE-92ED-78969057F2A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74EA204-7DDE-474C-ACA7-1EE1EB1A4DBD}" type="presOf" srcId="{66502DFB-A8C5-4BAE-92ED-78969057F2AD}" destId="{2589F2BF-ECDD-4B91-9982-5B1153BF887B}" srcOrd="1" destOrd="0" presId="urn:microsoft.com/office/officeart/2005/8/layout/list1"/>
    <dgm:cxn modelId="{341B840F-D6BD-4F68-A788-1F98F83EEEC8}" type="presOf" srcId="{17A1FF33-FA46-4E4A-ACCA-9628B55EED5C}" destId="{62E4F89B-D837-4978-A8AF-B78D118CD605}" srcOrd="0" destOrd="0" presId="urn:microsoft.com/office/officeart/2005/8/layout/list1"/>
    <dgm:cxn modelId="{9BBC0D15-8651-4467-9057-93DCD145F450}" srcId="{66502DFB-A8C5-4BAE-92ED-78969057F2AD}" destId="{9C3C25B8-78D6-4E29-9018-FB9C87FCF100}" srcOrd="1" destOrd="0" parTransId="{A2E06817-26AF-4712-9FAC-A6EDCF426E1D}" sibTransId="{9E2D82CF-1AB9-4A73-81BD-719C10BACC70}"/>
    <dgm:cxn modelId="{5815AF37-31A3-4754-B78D-51E0316F9A98}" type="presOf" srcId="{17A1FF33-FA46-4E4A-ACCA-9628B55EED5C}" destId="{98279D68-8634-4C7E-BA5A-9DD73BC692E0}" srcOrd="1" destOrd="0" presId="urn:microsoft.com/office/officeart/2005/8/layout/list1"/>
    <dgm:cxn modelId="{A3A19061-DF3A-4979-8F7E-2A3F0FACF746}" srcId="{CAF32D72-7FEC-4E71-AAFC-639BD05B7578}" destId="{66502DFB-A8C5-4BAE-92ED-78969057F2AD}" srcOrd="2" destOrd="0" parTransId="{22D8BBE6-D4F4-47E7-BA9F-0632E6815FA0}" sibTransId="{4B964C09-F9A4-4BF9-AE86-FEFD4C53FE05}"/>
    <dgm:cxn modelId="{2F77874E-9BDA-4560-8A64-F74A3CC92BF9}" type="presOf" srcId="{66502DFB-A8C5-4BAE-92ED-78969057F2AD}" destId="{029558F9-8400-45F3-B847-739583F56B20}" srcOrd="0" destOrd="0" presId="urn:microsoft.com/office/officeart/2005/8/layout/list1"/>
    <dgm:cxn modelId="{D334BE51-E772-4DED-9418-394DAA1B10F7}" type="presOf" srcId="{706A877E-DADA-4F55-A435-E321899833DC}" destId="{FD58D6D7-FC8E-411B-BBFF-2D928A42C109}" srcOrd="0" destOrd="0" presId="urn:microsoft.com/office/officeart/2005/8/layout/list1"/>
    <dgm:cxn modelId="{B5C82278-BDBE-4A90-8A55-3F7D9EF0B1C2}" type="presOf" srcId="{9C3C25B8-78D6-4E29-9018-FB9C87FCF100}" destId="{FD58D6D7-FC8E-411B-BBFF-2D928A42C109}" srcOrd="0" destOrd="1" presId="urn:microsoft.com/office/officeart/2005/8/layout/list1"/>
    <dgm:cxn modelId="{16C5918C-D6E9-464B-8C73-18A7ADD92002}" type="presOf" srcId="{CAF32D72-7FEC-4E71-AAFC-639BD05B7578}" destId="{556A4010-7812-4703-BF67-8A492EB38F7F}" srcOrd="0" destOrd="0" presId="urn:microsoft.com/office/officeart/2005/8/layout/list1"/>
    <dgm:cxn modelId="{56870191-86C9-4AD1-B204-C8C33A3D133B}" srcId="{CAF32D72-7FEC-4E71-AAFC-639BD05B7578}" destId="{60DB9CDF-1900-4252-A00C-2C83A2C8117B}" srcOrd="0" destOrd="0" parTransId="{DDEE1AA8-3EF9-4CD1-AC91-EC62387A5A9A}" sibTransId="{60930027-F5B6-4224-91AA-CA6E8ED720BC}"/>
    <dgm:cxn modelId="{D21BBB95-9861-4BA9-926A-B9DC6C6BE611}" srcId="{CAF32D72-7FEC-4E71-AAFC-639BD05B7578}" destId="{17A1FF33-FA46-4E4A-ACCA-9628B55EED5C}" srcOrd="1" destOrd="0" parTransId="{E9446FEF-E685-4F9C-B182-68BCC5DE3C77}" sibTransId="{FD78BF5F-B8E0-412C-9FCD-32E2A7C61F3D}"/>
    <dgm:cxn modelId="{93F518E9-9A34-4434-8E0E-2ABDF4C551D5}" type="presOf" srcId="{60DB9CDF-1900-4252-A00C-2C83A2C8117B}" destId="{1E1158F6-5525-48AE-99EA-481646735308}" srcOrd="0" destOrd="0" presId="urn:microsoft.com/office/officeart/2005/8/layout/list1"/>
    <dgm:cxn modelId="{D3939BEC-1FC3-4A95-A536-7502D47D5FBC}" srcId="{66502DFB-A8C5-4BAE-92ED-78969057F2AD}" destId="{706A877E-DADA-4F55-A435-E321899833DC}" srcOrd="0" destOrd="0" parTransId="{18C1793A-EBBB-4859-A267-5BB4A6362E7E}" sibTransId="{5CD04550-639D-48BA-94BD-BAC06AD4B7B7}"/>
    <dgm:cxn modelId="{1399CEEF-EF22-41EE-86D5-84D491C29638}" type="presOf" srcId="{60DB9CDF-1900-4252-A00C-2C83A2C8117B}" destId="{6DDF637B-E549-4FB4-B092-C11B94CE0227}" srcOrd="1" destOrd="0" presId="urn:microsoft.com/office/officeart/2005/8/layout/list1"/>
    <dgm:cxn modelId="{BF26495E-A952-444F-9D62-71917AEB8CA2}" type="presParOf" srcId="{556A4010-7812-4703-BF67-8A492EB38F7F}" destId="{97D987AD-0B68-4692-99FB-956BC638A5A3}" srcOrd="0" destOrd="0" presId="urn:microsoft.com/office/officeart/2005/8/layout/list1"/>
    <dgm:cxn modelId="{FFA59BB0-F01E-42B7-A4F6-B49350FF87D9}" type="presParOf" srcId="{97D987AD-0B68-4692-99FB-956BC638A5A3}" destId="{1E1158F6-5525-48AE-99EA-481646735308}" srcOrd="0" destOrd="0" presId="urn:microsoft.com/office/officeart/2005/8/layout/list1"/>
    <dgm:cxn modelId="{F0AAB87A-84D0-492D-91E6-C08DC53F72EA}" type="presParOf" srcId="{97D987AD-0B68-4692-99FB-956BC638A5A3}" destId="{6DDF637B-E549-4FB4-B092-C11B94CE0227}" srcOrd="1" destOrd="0" presId="urn:microsoft.com/office/officeart/2005/8/layout/list1"/>
    <dgm:cxn modelId="{BFD4D3CF-8581-41E0-B704-B4EAAE7CEC58}" type="presParOf" srcId="{556A4010-7812-4703-BF67-8A492EB38F7F}" destId="{9E31719A-3593-4EFF-B4E3-E4ADCC8F2AB6}" srcOrd="1" destOrd="0" presId="urn:microsoft.com/office/officeart/2005/8/layout/list1"/>
    <dgm:cxn modelId="{354E3B70-9313-4EE2-AAFB-14AEDCB82335}" type="presParOf" srcId="{556A4010-7812-4703-BF67-8A492EB38F7F}" destId="{2C61A726-3024-4BB0-B612-4C5DD47D6C8B}" srcOrd="2" destOrd="0" presId="urn:microsoft.com/office/officeart/2005/8/layout/list1"/>
    <dgm:cxn modelId="{67E3633A-266A-432A-A6BC-5EAB4C75F961}" type="presParOf" srcId="{556A4010-7812-4703-BF67-8A492EB38F7F}" destId="{330B99BE-209B-4DF6-B61A-5B6D1FAFAC80}" srcOrd="3" destOrd="0" presId="urn:microsoft.com/office/officeart/2005/8/layout/list1"/>
    <dgm:cxn modelId="{773E539F-9867-4E64-8DF7-980ACD48FCF6}" type="presParOf" srcId="{556A4010-7812-4703-BF67-8A492EB38F7F}" destId="{3306FDBE-AC1D-4660-9EA0-9291B29FDE0C}" srcOrd="4" destOrd="0" presId="urn:microsoft.com/office/officeart/2005/8/layout/list1"/>
    <dgm:cxn modelId="{7FB595CE-9CF3-492E-9AC3-C7F245497B62}" type="presParOf" srcId="{3306FDBE-AC1D-4660-9EA0-9291B29FDE0C}" destId="{62E4F89B-D837-4978-A8AF-B78D118CD605}" srcOrd="0" destOrd="0" presId="urn:microsoft.com/office/officeart/2005/8/layout/list1"/>
    <dgm:cxn modelId="{04E58345-BCEE-4264-90D2-0C9B8DFFAC01}" type="presParOf" srcId="{3306FDBE-AC1D-4660-9EA0-9291B29FDE0C}" destId="{98279D68-8634-4C7E-BA5A-9DD73BC692E0}" srcOrd="1" destOrd="0" presId="urn:microsoft.com/office/officeart/2005/8/layout/list1"/>
    <dgm:cxn modelId="{BFDD85F4-1EEC-47F1-AF65-AAE798726F63}" type="presParOf" srcId="{556A4010-7812-4703-BF67-8A492EB38F7F}" destId="{13FFBBE6-A0E2-48A9-B2B2-EF1CFA6F580F}" srcOrd="5" destOrd="0" presId="urn:microsoft.com/office/officeart/2005/8/layout/list1"/>
    <dgm:cxn modelId="{68CC5E7D-8730-4C80-AA67-3435CE04C3E4}" type="presParOf" srcId="{556A4010-7812-4703-BF67-8A492EB38F7F}" destId="{18C4DBBB-9E2F-49F6-8CEB-661BC3AD4CF5}" srcOrd="6" destOrd="0" presId="urn:microsoft.com/office/officeart/2005/8/layout/list1"/>
    <dgm:cxn modelId="{389139F7-64EE-4D0F-9634-A7200313FD82}" type="presParOf" srcId="{556A4010-7812-4703-BF67-8A492EB38F7F}" destId="{8536D3A8-1F9C-444E-B67C-5D8119B6F230}" srcOrd="7" destOrd="0" presId="urn:microsoft.com/office/officeart/2005/8/layout/list1"/>
    <dgm:cxn modelId="{2296E317-587B-4E90-9EAF-DD3D99C92F88}" type="presParOf" srcId="{556A4010-7812-4703-BF67-8A492EB38F7F}" destId="{36EC549D-C1B3-46E2-9813-2FD47D97B744}" srcOrd="8" destOrd="0" presId="urn:microsoft.com/office/officeart/2005/8/layout/list1"/>
    <dgm:cxn modelId="{D804DB78-CEC1-407E-9DB4-6002040C6BB7}" type="presParOf" srcId="{36EC549D-C1B3-46E2-9813-2FD47D97B744}" destId="{029558F9-8400-45F3-B847-739583F56B20}" srcOrd="0" destOrd="0" presId="urn:microsoft.com/office/officeart/2005/8/layout/list1"/>
    <dgm:cxn modelId="{B93EF74C-039A-4363-B279-702FB4C49CC6}" type="presParOf" srcId="{36EC549D-C1B3-46E2-9813-2FD47D97B744}" destId="{2589F2BF-ECDD-4B91-9982-5B1153BF887B}" srcOrd="1" destOrd="0" presId="urn:microsoft.com/office/officeart/2005/8/layout/list1"/>
    <dgm:cxn modelId="{97DF0108-F351-48DE-9295-E476874ECC98}" type="presParOf" srcId="{556A4010-7812-4703-BF67-8A492EB38F7F}" destId="{78CF8745-5336-4459-ABF3-40A1B1EA264E}" srcOrd="9" destOrd="0" presId="urn:microsoft.com/office/officeart/2005/8/layout/list1"/>
    <dgm:cxn modelId="{7D7CDC7D-BD8F-49D3-9EAA-5E58947F167C}" type="presParOf" srcId="{556A4010-7812-4703-BF67-8A492EB38F7F}" destId="{FD58D6D7-FC8E-411B-BBFF-2D928A42C10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F7CCC6-E929-4596-8076-22D699C1443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3CED461-40F4-4317-A60C-74135F0AAF7A}">
      <dgm:prSet phldrT="[テキスト]"/>
      <dgm:spPr/>
      <dgm:t>
        <a:bodyPr/>
        <a:lstStyle/>
        <a:p>
          <a:r>
            <a:rPr lang="ja-JP" dirty="0"/>
            <a:t>図解化の考え方</a:t>
          </a:r>
          <a:endParaRPr kumimoji="1" lang="ja-JP" altLang="en-US" dirty="0"/>
        </a:p>
      </dgm:t>
    </dgm:pt>
    <dgm:pt modelId="{8D0F63E9-E664-4E5B-ACA7-1058433EE8C8}" type="parTrans" cxnId="{774B3F2E-5501-4201-B224-9FB535431453}">
      <dgm:prSet/>
      <dgm:spPr/>
      <dgm:t>
        <a:bodyPr/>
        <a:lstStyle/>
        <a:p>
          <a:endParaRPr kumimoji="1" lang="ja-JP" altLang="en-US"/>
        </a:p>
      </dgm:t>
    </dgm:pt>
    <dgm:pt modelId="{27278EDD-A2AE-49BB-9A69-9D86EFCA8B00}" type="sibTrans" cxnId="{774B3F2E-5501-4201-B224-9FB535431453}">
      <dgm:prSet/>
      <dgm:spPr/>
      <dgm:t>
        <a:bodyPr/>
        <a:lstStyle/>
        <a:p>
          <a:endParaRPr kumimoji="1" lang="ja-JP" altLang="en-US"/>
        </a:p>
      </dgm:t>
    </dgm:pt>
    <dgm:pt modelId="{84ACA8F7-19F0-4AB5-9BF1-5A5147BE0308}">
      <dgm:prSet/>
      <dgm:spPr/>
      <dgm:t>
        <a:bodyPr/>
        <a:lstStyle/>
        <a:p>
          <a:r>
            <a:rPr lang="ja-JP"/>
            <a:t>特殊効果の設定</a:t>
          </a:r>
        </a:p>
      </dgm:t>
    </dgm:pt>
    <dgm:pt modelId="{063BCE3E-2634-40E0-BCA9-2E8611EFC30A}" type="parTrans" cxnId="{802103A1-6BBF-4CB8-8FD4-9B362FD6FECC}">
      <dgm:prSet/>
      <dgm:spPr/>
      <dgm:t>
        <a:bodyPr/>
        <a:lstStyle/>
        <a:p>
          <a:endParaRPr kumimoji="1" lang="ja-JP" altLang="en-US"/>
        </a:p>
      </dgm:t>
    </dgm:pt>
    <dgm:pt modelId="{1ADF3E9E-2EC8-4BE0-8545-E57AB7AC248E}" type="sibTrans" cxnId="{802103A1-6BBF-4CB8-8FD4-9B362FD6FECC}">
      <dgm:prSet/>
      <dgm:spPr/>
      <dgm:t>
        <a:bodyPr/>
        <a:lstStyle/>
        <a:p>
          <a:endParaRPr kumimoji="1" lang="ja-JP" altLang="en-US"/>
        </a:p>
      </dgm:t>
    </dgm:pt>
    <dgm:pt modelId="{47C9847E-A277-4131-8A8B-61A3792FA52E}">
      <dgm:prSet/>
      <dgm:spPr/>
      <dgm:t>
        <a:bodyPr/>
        <a:lstStyle/>
        <a:p>
          <a:r>
            <a:rPr lang="ja-JP"/>
            <a:t>スライドの実行</a:t>
          </a:r>
        </a:p>
      </dgm:t>
    </dgm:pt>
    <dgm:pt modelId="{35952884-EAB0-4B82-B3C1-BC087B614393}" type="parTrans" cxnId="{1CFDD49E-883D-4DE1-811C-34BB6F43AA3B}">
      <dgm:prSet/>
      <dgm:spPr/>
      <dgm:t>
        <a:bodyPr/>
        <a:lstStyle/>
        <a:p>
          <a:endParaRPr kumimoji="1" lang="ja-JP" altLang="en-US"/>
        </a:p>
      </dgm:t>
    </dgm:pt>
    <dgm:pt modelId="{72E62AE3-8172-49A1-9EAE-06D2D086252A}" type="sibTrans" cxnId="{1CFDD49E-883D-4DE1-811C-34BB6F43AA3B}">
      <dgm:prSet/>
      <dgm:spPr/>
      <dgm:t>
        <a:bodyPr/>
        <a:lstStyle/>
        <a:p>
          <a:endParaRPr kumimoji="1" lang="ja-JP" altLang="en-US"/>
        </a:p>
      </dgm:t>
    </dgm:pt>
    <dgm:pt modelId="{75AE1563-E9D8-4B11-899C-CC5D27AE7801}" type="pres">
      <dgm:prSet presAssocID="{08F7CCC6-E929-4596-8076-22D699C14433}" presName="Name0" presStyleCnt="0">
        <dgm:presLayoutVars>
          <dgm:chMax val="7"/>
          <dgm:chPref val="7"/>
          <dgm:dir/>
        </dgm:presLayoutVars>
      </dgm:prSet>
      <dgm:spPr/>
    </dgm:pt>
    <dgm:pt modelId="{85DAF3F5-AFE4-4D59-99D4-368AE06F05DC}" type="pres">
      <dgm:prSet presAssocID="{08F7CCC6-E929-4596-8076-22D699C14433}" presName="Name1" presStyleCnt="0"/>
      <dgm:spPr/>
    </dgm:pt>
    <dgm:pt modelId="{26469DB8-A08C-4196-A940-2401A97FA191}" type="pres">
      <dgm:prSet presAssocID="{08F7CCC6-E929-4596-8076-22D699C14433}" presName="cycle" presStyleCnt="0"/>
      <dgm:spPr/>
    </dgm:pt>
    <dgm:pt modelId="{3B7A76A8-3897-4410-B2FC-7C0FD5FCFFCC}" type="pres">
      <dgm:prSet presAssocID="{08F7CCC6-E929-4596-8076-22D699C14433}" presName="srcNode" presStyleLbl="node1" presStyleIdx="0" presStyleCnt="3"/>
      <dgm:spPr/>
    </dgm:pt>
    <dgm:pt modelId="{CA280BFB-5542-43F0-B0AC-49F1A453FC2A}" type="pres">
      <dgm:prSet presAssocID="{08F7CCC6-E929-4596-8076-22D699C14433}" presName="conn" presStyleLbl="parChTrans1D2" presStyleIdx="0" presStyleCnt="1"/>
      <dgm:spPr/>
    </dgm:pt>
    <dgm:pt modelId="{4FE190A7-CA7B-4C6E-9E47-4E887C3BA3FF}" type="pres">
      <dgm:prSet presAssocID="{08F7CCC6-E929-4596-8076-22D699C14433}" presName="extraNode" presStyleLbl="node1" presStyleIdx="0" presStyleCnt="3"/>
      <dgm:spPr/>
    </dgm:pt>
    <dgm:pt modelId="{9BF33921-44D1-4B09-BE38-4BA5EFAC3A89}" type="pres">
      <dgm:prSet presAssocID="{08F7CCC6-E929-4596-8076-22D699C14433}" presName="dstNode" presStyleLbl="node1" presStyleIdx="0" presStyleCnt="3"/>
      <dgm:spPr/>
    </dgm:pt>
    <dgm:pt modelId="{03E8D926-3E76-41B7-8A7C-FEE29E994DA8}" type="pres">
      <dgm:prSet presAssocID="{23CED461-40F4-4317-A60C-74135F0AAF7A}" presName="text_1" presStyleLbl="node1" presStyleIdx="0" presStyleCnt="3">
        <dgm:presLayoutVars>
          <dgm:bulletEnabled val="1"/>
        </dgm:presLayoutVars>
      </dgm:prSet>
      <dgm:spPr/>
    </dgm:pt>
    <dgm:pt modelId="{27041B81-45A2-496A-BF5C-3CCC987406D5}" type="pres">
      <dgm:prSet presAssocID="{23CED461-40F4-4317-A60C-74135F0AAF7A}" presName="accent_1" presStyleCnt="0"/>
      <dgm:spPr/>
    </dgm:pt>
    <dgm:pt modelId="{A2C4FBE5-FE4D-486B-8494-59F3725A752F}" type="pres">
      <dgm:prSet presAssocID="{23CED461-40F4-4317-A60C-74135F0AAF7A}" presName="accentRepeatNode" presStyleLbl="solidFgAcc1" presStyleIdx="0" presStyleCnt="3"/>
      <dgm:spPr/>
    </dgm:pt>
    <dgm:pt modelId="{05B3B054-F098-455C-8F87-D426C5F44BC3}" type="pres">
      <dgm:prSet presAssocID="{84ACA8F7-19F0-4AB5-9BF1-5A5147BE0308}" presName="text_2" presStyleLbl="node1" presStyleIdx="1" presStyleCnt="3">
        <dgm:presLayoutVars>
          <dgm:bulletEnabled val="1"/>
        </dgm:presLayoutVars>
      </dgm:prSet>
      <dgm:spPr/>
    </dgm:pt>
    <dgm:pt modelId="{BA91C8B8-E276-4158-A6ED-13FCDABC4217}" type="pres">
      <dgm:prSet presAssocID="{84ACA8F7-19F0-4AB5-9BF1-5A5147BE0308}" presName="accent_2" presStyleCnt="0"/>
      <dgm:spPr/>
    </dgm:pt>
    <dgm:pt modelId="{785A158A-86EF-48EC-AD1A-7282594779A5}" type="pres">
      <dgm:prSet presAssocID="{84ACA8F7-19F0-4AB5-9BF1-5A5147BE0308}" presName="accentRepeatNode" presStyleLbl="solidFgAcc1" presStyleIdx="1" presStyleCnt="3"/>
      <dgm:spPr/>
    </dgm:pt>
    <dgm:pt modelId="{96CA5178-9A19-4229-B12C-36F7AD87CD4D}" type="pres">
      <dgm:prSet presAssocID="{47C9847E-A277-4131-8A8B-61A3792FA52E}" presName="text_3" presStyleLbl="node1" presStyleIdx="2" presStyleCnt="3">
        <dgm:presLayoutVars>
          <dgm:bulletEnabled val="1"/>
        </dgm:presLayoutVars>
      </dgm:prSet>
      <dgm:spPr/>
    </dgm:pt>
    <dgm:pt modelId="{E05BBC0D-8B88-4EC6-AE73-43EF35D10264}" type="pres">
      <dgm:prSet presAssocID="{47C9847E-A277-4131-8A8B-61A3792FA52E}" presName="accent_3" presStyleCnt="0"/>
      <dgm:spPr/>
    </dgm:pt>
    <dgm:pt modelId="{26E7CBCD-042D-478D-BC3A-F14D2CA6A3A0}" type="pres">
      <dgm:prSet presAssocID="{47C9847E-A277-4131-8A8B-61A3792FA52E}" presName="accentRepeatNode" presStyleLbl="solidFgAcc1" presStyleIdx="2" presStyleCnt="3"/>
      <dgm:spPr/>
    </dgm:pt>
  </dgm:ptLst>
  <dgm:cxnLst>
    <dgm:cxn modelId="{F7507418-FCB1-4F71-A28F-ED2EB1B3A240}" type="presOf" srcId="{47C9847E-A277-4131-8A8B-61A3792FA52E}" destId="{96CA5178-9A19-4229-B12C-36F7AD87CD4D}" srcOrd="0" destOrd="0" presId="urn:microsoft.com/office/officeart/2008/layout/VerticalCurvedList"/>
    <dgm:cxn modelId="{774B3F2E-5501-4201-B224-9FB535431453}" srcId="{08F7CCC6-E929-4596-8076-22D699C14433}" destId="{23CED461-40F4-4317-A60C-74135F0AAF7A}" srcOrd="0" destOrd="0" parTransId="{8D0F63E9-E664-4E5B-ACA7-1058433EE8C8}" sibTransId="{27278EDD-A2AE-49BB-9A69-9D86EFCA8B00}"/>
    <dgm:cxn modelId="{74E0134B-AB45-46F4-94F8-A55B15E10B6C}" type="presOf" srcId="{23CED461-40F4-4317-A60C-74135F0AAF7A}" destId="{03E8D926-3E76-41B7-8A7C-FEE29E994DA8}" srcOrd="0" destOrd="0" presId="urn:microsoft.com/office/officeart/2008/layout/VerticalCurvedList"/>
    <dgm:cxn modelId="{01F9D352-01D7-4549-B303-414E43D9CC29}" type="presOf" srcId="{27278EDD-A2AE-49BB-9A69-9D86EFCA8B00}" destId="{CA280BFB-5542-43F0-B0AC-49F1A453FC2A}" srcOrd="0" destOrd="0" presId="urn:microsoft.com/office/officeart/2008/layout/VerticalCurvedList"/>
    <dgm:cxn modelId="{1CFDD49E-883D-4DE1-811C-34BB6F43AA3B}" srcId="{08F7CCC6-E929-4596-8076-22D699C14433}" destId="{47C9847E-A277-4131-8A8B-61A3792FA52E}" srcOrd="2" destOrd="0" parTransId="{35952884-EAB0-4B82-B3C1-BC087B614393}" sibTransId="{72E62AE3-8172-49A1-9EAE-06D2D086252A}"/>
    <dgm:cxn modelId="{802103A1-6BBF-4CB8-8FD4-9B362FD6FECC}" srcId="{08F7CCC6-E929-4596-8076-22D699C14433}" destId="{84ACA8F7-19F0-4AB5-9BF1-5A5147BE0308}" srcOrd="1" destOrd="0" parTransId="{063BCE3E-2634-40E0-BCA9-2E8611EFC30A}" sibTransId="{1ADF3E9E-2EC8-4BE0-8545-E57AB7AC248E}"/>
    <dgm:cxn modelId="{BC9A04AE-7274-4C0C-98F9-808219B137AD}" type="presOf" srcId="{84ACA8F7-19F0-4AB5-9BF1-5A5147BE0308}" destId="{05B3B054-F098-455C-8F87-D426C5F44BC3}" srcOrd="0" destOrd="0" presId="urn:microsoft.com/office/officeart/2008/layout/VerticalCurvedList"/>
    <dgm:cxn modelId="{F4F4AAF2-44C6-49E9-96D7-6EC8B7C4C857}" type="presOf" srcId="{08F7CCC6-E929-4596-8076-22D699C14433}" destId="{75AE1563-E9D8-4B11-899C-CC5D27AE7801}" srcOrd="0" destOrd="0" presId="urn:microsoft.com/office/officeart/2008/layout/VerticalCurvedList"/>
    <dgm:cxn modelId="{8D00D110-58C9-4C91-B913-7EF56F07620B}" type="presParOf" srcId="{75AE1563-E9D8-4B11-899C-CC5D27AE7801}" destId="{85DAF3F5-AFE4-4D59-99D4-368AE06F05DC}" srcOrd="0" destOrd="0" presId="urn:microsoft.com/office/officeart/2008/layout/VerticalCurvedList"/>
    <dgm:cxn modelId="{5AAF6C89-3CDC-45B1-A08C-13339D388386}" type="presParOf" srcId="{85DAF3F5-AFE4-4D59-99D4-368AE06F05DC}" destId="{26469DB8-A08C-4196-A940-2401A97FA191}" srcOrd="0" destOrd="0" presId="urn:microsoft.com/office/officeart/2008/layout/VerticalCurvedList"/>
    <dgm:cxn modelId="{30FF817B-DE0B-430C-A86E-DA8A48A05500}" type="presParOf" srcId="{26469DB8-A08C-4196-A940-2401A97FA191}" destId="{3B7A76A8-3897-4410-B2FC-7C0FD5FCFFCC}" srcOrd="0" destOrd="0" presId="urn:microsoft.com/office/officeart/2008/layout/VerticalCurvedList"/>
    <dgm:cxn modelId="{1053A94E-FDA8-4CAD-A4F6-309DC62FBDFA}" type="presParOf" srcId="{26469DB8-A08C-4196-A940-2401A97FA191}" destId="{CA280BFB-5542-43F0-B0AC-49F1A453FC2A}" srcOrd="1" destOrd="0" presId="urn:microsoft.com/office/officeart/2008/layout/VerticalCurvedList"/>
    <dgm:cxn modelId="{3920D212-437F-4B19-BC95-70416BFFA96A}" type="presParOf" srcId="{26469DB8-A08C-4196-A940-2401A97FA191}" destId="{4FE190A7-CA7B-4C6E-9E47-4E887C3BA3FF}" srcOrd="2" destOrd="0" presId="urn:microsoft.com/office/officeart/2008/layout/VerticalCurvedList"/>
    <dgm:cxn modelId="{9EB02B64-4075-4F61-86C9-F2E1148F70D2}" type="presParOf" srcId="{26469DB8-A08C-4196-A940-2401A97FA191}" destId="{9BF33921-44D1-4B09-BE38-4BA5EFAC3A89}" srcOrd="3" destOrd="0" presId="urn:microsoft.com/office/officeart/2008/layout/VerticalCurvedList"/>
    <dgm:cxn modelId="{45740B8D-38DB-492F-8E3D-028403868BEB}" type="presParOf" srcId="{85DAF3F5-AFE4-4D59-99D4-368AE06F05DC}" destId="{03E8D926-3E76-41B7-8A7C-FEE29E994DA8}" srcOrd="1" destOrd="0" presId="urn:microsoft.com/office/officeart/2008/layout/VerticalCurvedList"/>
    <dgm:cxn modelId="{D41B8131-6702-444F-BDD9-287F3C4E0022}" type="presParOf" srcId="{85DAF3F5-AFE4-4D59-99D4-368AE06F05DC}" destId="{27041B81-45A2-496A-BF5C-3CCC987406D5}" srcOrd="2" destOrd="0" presId="urn:microsoft.com/office/officeart/2008/layout/VerticalCurvedList"/>
    <dgm:cxn modelId="{012A354B-2252-4275-BD31-D93B46AC823F}" type="presParOf" srcId="{27041B81-45A2-496A-BF5C-3CCC987406D5}" destId="{A2C4FBE5-FE4D-486B-8494-59F3725A752F}" srcOrd="0" destOrd="0" presId="urn:microsoft.com/office/officeart/2008/layout/VerticalCurvedList"/>
    <dgm:cxn modelId="{66659CA3-F8F4-40EA-89BA-58A8F646F469}" type="presParOf" srcId="{85DAF3F5-AFE4-4D59-99D4-368AE06F05DC}" destId="{05B3B054-F098-455C-8F87-D426C5F44BC3}" srcOrd="3" destOrd="0" presId="urn:microsoft.com/office/officeart/2008/layout/VerticalCurvedList"/>
    <dgm:cxn modelId="{CC9066EC-2776-495C-A45D-F76422DA3A39}" type="presParOf" srcId="{85DAF3F5-AFE4-4D59-99D4-368AE06F05DC}" destId="{BA91C8B8-E276-4158-A6ED-13FCDABC4217}" srcOrd="4" destOrd="0" presId="urn:microsoft.com/office/officeart/2008/layout/VerticalCurvedList"/>
    <dgm:cxn modelId="{878543BF-587A-471E-9BD7-51C62DF409D6}" type="presParOf" srcId="{BA91C8B8-E276-4158-A6ED-13FCDABC4217}" destId="{785A158A-86EF-48EC-AD1A-7282594779A5}" srcOrd="0" destOrd="0" presId="urn:microsoft.com/office/officeart/2008/layout/VerticalCurvedList"/>
    <dgm:cxn modelId="{73DC5758-FFB0-4FAC-A692-A7DF9E9ECA89}" type="presParOf" srcId="{85DAF3F5-AFE4-4D59-99D4-368AE06F05DC}" destId="{96CA5178-9A19-4229-B12C-36F7AD87CD4D}" srcOrd="5" destOrd="0" presId="urn:microsoft.com/office/officeart/2008/layout/VerticalCurvedList"/>
    <dgm:cxn modelId="{DDEFBF3E-3D8A-467D-9D66-956DC85C22EC}" type="presParOf" srcId="{85DAF3F5-AFE4-4D59-99D4-368AE06F05DC}" destId="{E05BBC0D-8B88-4EC6-AE73-43EF35D10264}" srcOrd="6" destOrd="0" presId="urn:microsoft.com/office/officeart/2008/layout/VerticalCurvedList"/>
    <dgm:cxn modelId="{96920AE4-6600-4906-80D9-DA28F151E14A}" type="presParOf" srcId="{E05BBC0D-8B88-4EC6-AE73-43EF35D10264}" destId="{26E7CBCD-042D-478D-BC3A-F14D2CA6A3A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61A726-3024-4BB0-B612-4C5DD47D6C8B}">
      <dsp:nvSpPr>
        <dsp:cNvPr id="0" name=""/>
        <dsp:cNvSpPr/>
      </dsp:nvSpPr>
      <dsp:spPr>
        <a:xfrm>
          <a:off x="0" y="335917"/>
          <a:ext cx="96012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DF637B-E549-4FB4-B092-C11B94CE0227}">
      <dsp:nvSpPr>
        <dsp:cNvPr id="0" name=""/>
        <dsp:cNvSpPr/>
      </dsp:nvSpPr>
      <dsp:spPr>
        <a:xfrm>
          <a:off x="480060" y="55477"/>
          <a:ext cx="672084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900" kern="1200" baseline="0"/>
            <a:t>保育学科・食物学科合同の企画</a:t>
          </a:r>
          <a:endParaRPr lang="ja-JP" sz="1900" kern="1200"/>
        </a:p>
      </dsp:txBody>
      <dsp:txXfrm>
        <a:off x="507440" y="82857"/>
        <a:ext cx="6666080" cy="506120"/>
      </dsp:txXfrm>
    </dsp:sp>
    <dsp:sp modelId="{18C4DBBB-9E2F-49F6-8CEB-661BC3AD4CF5}">
      <dsp:nvSpPr>
        <dsp:cNvPr id="0" name=""/>
        <dsp:cNvSpPr/>
      </dsp:nvSpPr>
      <dsp:spPr>
        <a:xfrm>
          <a:off x="0" y="1197757"/>
          <a:ext cx="96012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279D68-8634-4C7E-BA5A-9DD73BC692E0}">
      <dsp:nvSpPr>
        <dsp:cNvPr id="0" name=""/>
        <dsp:cNvSpPr/>
      </dsp:nvSpPr>
      <dsp:spPr>
        <a:xfrm>
          <a:off x="480060" y="917317"/>
          <a:ext cx="672084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900" kern="1200" baseline="0"/>
            <a:t>幼稚園生対象の「ふれあい広場」の開催</a:t>
          </a:r>
          <a:endParaRPr lang="ja-JP" sz="1900" kern="1200"/>
        </a:p>
      </dsp:txBody>
      <dsp:txXfrm>
        <a:off x="507440" y="944697"/>
        <a:ext cx="6666080" cy="506120"/>
      </dsp:txXfrm>
    </dsp:sp>
    <dsp:sp modelId="{FD58D6D7-FC8E-411B-BBFF-2D928A42C109}">
      <dsp:nvSpPr>
        <dsp:cNvPr id="0" name=""/>
        <dsp:cNvSpPr/>
      </dsp:nvSpPr>
      <dsp:spPr>
        <a:xfrm>
          <a:off x="0" y="2059597"/>
          <a:ext cx="9601200" cy="14663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160" tIns="395732" rIns="745160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900" i="1" kern="1200" baseline="0"/>
            <a:t>保育学科	お遊戯大会</a:t>
          </a:r>
          <a:endParaRPr lang="ja-JP" sz="1900" kern="120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900" i="1" kern="1200" baseline="0"/>
            <a:t>食物学科	餅つき大会</a:t>
          </a:r>
          <a:endParaRPr lang="ja-JP" sz="1900" kern="1200"/>
        </a:p>
      </dsp:txBody>
      <dsp:txXfrm>
        <a:off x="0" y="2059597"/>
        <a:ext cx="9601200" cy="1466325"/>
      </dsp:txXfrm>
    </dsp:sp>
    <dsp:sp modelId="{2589F2BF-ECDD-4B91-9982-5B1153BF887B}">
      <dsp:nvSpPr>
        <dsp:cNvPr id="0" name=""/>
        <dsp:cNvSpPr/>
      </dsp:nvSpPr>
      <dsp:spPr>
        <a:xfrm>
          <a:off x="480060" y="1779157"/>
          <a:ext cx="672084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900" kern="1200" baseline="0"/>
            <a:t>今回のテーマは、以下</a:t>
          </a:r>
          <a:endParaRPr lang="ja-JP" sz="1900" kern="1200"/>
        </a:p>
      </dsp:txBody>
      <dsp:txXfrm>
        <a:off x="507440" y="1806537"/>
        <a:ext cx="6666080" cy="5061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280BFB-5542-43F0-B0AC-49F1A453FC2A}">
      <dsp:nvSpPr>
        <dsp:cNvPr id="0" name=""/>
        <dsp:cNvSpPr/>
      </dsp:nvSpPr>
      <dsp:spPr>
        <a:xfrm>
          <a:off x="-4048330" y="-621400"/>
          <a:ext cx="4824201" cy="4824201"/>
        </a:xfrm>
        <a:prstGeom prst="blockArc">
          <a:avLst>
            <a:gd name="adj1" fmla="val 18900000"/>
            <a:gd name="adj2" fmla="val 2700000"/>
            <a:gd name="adj3" fmla="val 448"/>
          </a:avLst>
        </a:prstGeom>
        <a:noFill/>
        <a:ln w="34925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E8D926-3E76-41B7-8A7C-FEE29E994DA8}">
      <dsp:nvSpPr>
        <dsp:cNvPr id="0" name=""/>
        <dsp:cNvSpPr/>
      </dsp:nvSpPr>
      <dsp:spPr>
        <a:xfrm>
          <a:off x="498957" y="358140"/>
          <a:ext cx="9054678" cy="7162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547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sz="2500" kern="1200" dirty="0"/>
            <a:t>図解化の考え方</a:t>
          </a:r>
          <a:endParaRPr kumimoji="1" lang="ja-JP" altLang="en-US" sz="2500" kern="1200" dirty="0"/>
        </a:p>
      </dsp:txBody>
      <dsp:txXfrm>
        <a:off x="498957" y="358140"/>
        <a:ext cx="9054678" cy="716280"/>
      </dsp:txXfrm>
    </dsp:sp>
    <dsp:sp modelId="{A2C4FBE5-FE4D-486B-8494-59F3725A752F}">
      <dsp:nvSpPr>
        <dsp:cNvPr id="0" name=""/>
        <dsp:cNvSpPr/>
      </dsp:nvSpPr>
      <dsp:spPr>
        <a:xfrm>
          <a:off x="51282" y="268605"/>
          <a:ext cx="895350" cy="8953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B3B054-F098-455C-8F87-D426C5F44BC3}">
      <dsp:nvSpPr>
        <dsp:cNvPr id="0" name=""/>
        <dsp:cNvSpPr/>
      </dsp:nvSpPr>
      <dsp:spPr>
        <a:xfrm>
          <a:off x="759325" y="1432560"/>
          <a:ext cx="8794310" cy="7162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547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sz="2500" kern="1200"/>
            <a:t>特殊効果の設定</a:t>
          </a:r>
        </a:p>
      </dsp:txBody>
      <dsp:txXfrm>
        <a:off x="759325" y="1432560"/>
        <a:ext cx="8794310" cy="716280"/>
      </dsp:txXfrm>
    </dsp:sp>
    <dsp:sp modelId="{785A158A-86EF-48EC-AD1A-7282594779A5}">
      <dsp:nvSpPr>
        <dsp:cNvPr id="0" name=""/>
        <dsp:cNvSpPr/>
      </dsp:nvSpPr>
      <dsp:spPr>
        <a:xfrm>
          <a:off x="311650" y="1343025"/>
          <a:ext cx="895350" cy="8953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CA5178-9A19-4229-B12C-36F7AD87CD4D}">
      <dsp:nvSpPr>
        <dsp:cNvPr id="0" name=""/>
        <dsp:cNvSpPr/>
      </dsp:nvSpPr>
      <dsp:spPr>
        <a:xfrm>
          <a:off x="498957" y="2506980"/>
          <a:ext cx="9054678" cy="7162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547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sz="2500" kern="1200"/>
            <a:t>スライドの実行</a:t>
          </a:r>
        </a:p>
      </dsp:txBody>
      <dsp:txXfrm>
        <a:off x="498957" y="2506980"/>
        <a:ext cx="9054678" cy="716280"/>
      </dsp:txXfrm>
    </dsp:sp>
    <dsp:sp modelId="{26E7CBCD-042D-478D-BC3A-F14D2CA6A3A0}">
      <dsp:nvSpPr>
        <dsp:cNvPr id="0" name=""/>
        <dsp:cNvSpPr/>
      </dsp:nvSpPr>
      <dsp:spPr>
        <a:xfrm>
          <a:off x="51282" y="2417445"/>
          <a:ext cx="895350" cy="8953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0018E-C34B-475F-8D24-56A01C6078B4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2E3987-01EC-4147-A66A-993D570F1B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7228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2E3987-01EC-4147-A66A-993D570F1B2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04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2E3987-01EC-4147-A66A-993D570F1B2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594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2E3987-01EC-4147-A66A-993D570F1B2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5407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41A499C-56CC-4E64-A0B9-5653FB399534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105010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A499C-56CC-4E64-A0B9-5653FB399534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9978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A499C-56CC-4E64-A0B9-5653FB399534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8365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A499C-56CC-4E64-A0B9-5653FB399534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818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41A499C-56CC-4E64-A0B9-5653FB399534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7381651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A499C-56CC-4E64-A0B9-5653FB399534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34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A499C-56CC-4E64-A0B9-5653FB399534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289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A499C-56CC-4E64-A0B9-5653FB399534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838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A499C-56CC-4E64-A0B9-5653FB399534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2654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41A499C-56CC-4E64-A0B9-5653FB399534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27363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41A499C-56CC-4E64-A0B9-5653FB399534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79690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741A499C-56CC-4E64-A0B9-5653FB399534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08078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5C363F-A214-4F52-AEB4-3EC68AC1C3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ふれあい広場</a:t>
            </a:r>
            <a:br>
              <a:rPr kumimoji="1" lang="en-US" altLang="ja-JP" dirty="0"/>
            </a:br>
            <a:r>
              <a:rPr kumimoji="1" lang="ja-JP" altLang="en-US" dirty="0"/>
              <a:t>次回ご案内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016461A-DA11-453D-83B0-0861459211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b"/>
          <a:lstStyle/>
          <a:p>
            <a:r>
              <a:rPr kumimoji="1" lang="ja-JP" altLang="en-US"/>
              <a:t>〇〇短期</a:t>
            </a:r>
            <a:r>
              <a:rPr kumimoji="1" lang="ja-JP" altLang="en-US" dirty="0"/>
              <a:t>大学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0A63398-6299-4B5E-A34B-9864A444C3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769" y="5112115"/>
            <a:ext cx="3637296" cy="1616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748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6E6CEB-94D0-4BC5-85CF-20EEAB932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A5D0847D-D7DD-897D-BB44-73765BC71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baseline="0"/>
              <a:t>保育学科・食物学科合同の企画</a:t>
            </a:r>
            <a:endParaRPr lang="ja-JP"/>
          </a:p>
          <a:p>
            <a:pPr lvl="0"/>
            <a:r>
              <a:rPr kumimoji="1" lang="ja-JP" baseline="0"/>
              <a:t>幼稚園生対象の「ふれあい広場」の開催</a:t>
            </a:r>
            <a:endParaRPr lang="ja-JP"/>
          </a:p>
          <a:p>
            <a:pPr lvl="0"/>
            <a:r>
              <a:rPr kumimoji="1" lang="ja-JP" baseline="0"/>
              <a:t>今回のテーマは、以下</a:t>
            </a:r>
            <a:endParaRPr lang="ja-JP"/>
          </a:p>
          <a:p>
            <a:pPr lvl="1"/>
            <a:r>
              <a:rPr kumimoji="1" lang="ja-JP" i="1" baseline="0"/>
              <a:t>保育学科	お遊戯大会</a:t>
            </a:r>
            <a:endParaRPr lang="ja-JP"/>
          </a:p>
          <a:p>
            <a:pPr lvl="1"/>
            <a:r>
              <a:rPr kumimoji="1" lang="ja-JP" i="1" baseline="0"/>
              <a:t>食物学科	餅つき大会</a:t>
            </a:r>
            <a:endParaRPr lang="ja-JP"/>
          </a:p>
        </p:txBody>
      </p:sp>
    </p:spTree>
    <p:extLst>
      <p:ext uri="{BB962C8B-B14F-4D97-AF65-F5344CB8AC3E}">
        <p14:creationId xmlns:p14="http://schemas.microsoft.com/office/powerpoint/2010/main" val="1080131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2E0C60-EABF-417D-B66B-3B9B8DDF3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広場での注意事項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852E221-08CC-4DBA-8ACA-5D1819342B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800" dirty="0"/>
              <a:t>地図を参照し広場に直接お入りください。</a:t>
            </a:r>
            <a:endParaRPr lang="en-US" altLang="ja-JP" sz="2800" dirty="0"/>
          </a:p>
          <a:p>
            <a:pPr>
              <a:lnSpc>
                <a:spcPct val="150000"/>
              </a:lnSpc>
            </a:pPr>
            <a:r>
              <a:rPr lang="ja-JP" altLang="en-US" sz="2800" dirty="0"/>
              <a:t>スタッフが受付を実施します。</a:t>
            </a:r>
            <a:endParaRPr kumimoji="1" lang="en-US" altLang="ja-JP" sz="2800" dirty="0"/>
          </a:p>
          <a:p>
            <a:pPr>
              <a:lnSpc>
                <a:spcPct val="150000"/>
              </a:lnSpc>
            </a:pPr>
            <a:r>
              <a:rPr lang="ja-JP" altLang="en-US" sz="2800" dirty="0"/>
              <a:t>ご不明な点はスタッフまたは事務室にお尋ねください。</a:t>
            </a:r>
            <a:endParaRPr kumimoji="1" lang="en-US" altLang="ja-JP" sz="2800" dirty="0"/>
          </a:p>
          <a:p>
            <a:pPr>
              <a:lnSpc>
                <a:spcPct val="150000"/>
              </a:lnSpc>
            </a:pPr>
            <a:r>
              <a:rPr lang="ja-JP" altLang="en-US" sz="2800" dirty="0"/>
              <a:t>ケガなどの事故が起きないよう、保護者の方も</a:t>
            </a:r>
            <a:br>
              <a:rPr lang="en-US" altLang="ja-JP" sz="2800" dirty="0"/>
            </a:br>
            <a:r>
              <a:rPr lang="ja-JP" altLang="en-US" sz="2800" dirty="0"/>
              <a:t>ご注意をお願いいたします。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534364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6E6CEB-94D0-4BC5-85CF-20EEAB932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概要（</a:t>
            </a:r>
            <a:r>
              <a:rPr kumimoji="1" lang="en-US" altLang="ja-JP" dirty="0"/>
              <a:t>SmartArt</a:t>
            </a:r>
            <a:r>
              <a:rPr kumimoji="1" lang="ja-JP" altLang="en-US" dirty="0"/>
              <a:t>を用いた場合）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03943C0E-9343-C5D1-4A9F-436E41C6B46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371600" y="2286000"/>
          <a:ext cx="96012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81166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F8867B-1736-D687-5C66-D22160008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プレゼンテーションでのポイント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FE2182F6-D2B8-788C-C234-91C6C1C044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9524818"/>
              </p:ext>
            </p:extLst>
          </p:nvPr>
        </p:nvGraphicFramePr>
        <p:xfrm>
          <a:off x="1371600" y="2286000"/>
          <a:ext cx="96012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8432600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TM10001105[[fn=トリミング]]</Template>
  <TotalTime>244</TotalTime>
  <Words>151</Words>
  <Application>Microsoft Office PowerPoint</Application>
  <PresentationFormat>ワイド画面</PresentationFormat>
  <Paragraphs>26</Paragraphs>
  <Slides>5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游ゴシック</vt:lpstr>
      <vt:lpstr>Franklin Gothic Book</vt:lpstr>
      <vt:lpstr>トリミング</vt:lpstr>
      <vt:lpstr>ふれあい広場 次回ご案内</vt:lpstr>
      <vt:lpstr>概要</vt:lpstr>
      <vt:lpstr>広場での注意事項</vt:lpstr>
      <vt:lpstr>概要（SmartArtを用いた場合）</vt:lpstr>
      <vt:lpstr>プレゼンテーションでのポイント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実習１２－１（完成）</dc:title>
  <dc:creator>Step by Step</dc:creator>
  <cp:lastModifiedBy>Step by Step</cp:lastModifiedBy>
  <cp:revision>20</cp:revision>
  <dcterms:created xsi:type="dcterms:W3CDTF">2021-06-30T04:15:36Z</dcterms:created>
  <dcterms:modified xsi:type="dcterms:W3CDTF">2023-10-12T21:51:11Z</dcterms:modified>
</cp:coreProperties>
</file>